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ngesInfos/changesInfo1.xml" ContentType="application/vnd.ms-powerpoint.changes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48" r:id="rId4"/>
    <p:sldMasterId id="2147483653" r:id="rId5"/>
  </p:sldMasterIdLst>
  <p:notesMasterIdLst>
    <p:notesMasterId r:id="rId18"/>
  </p:notesMasterIdLst>
  <p:handoutMasterIdLst>
    <p:handoutMasterId r:id="rId19"/>
  </p:handoutMasterIdLst>
  <p:sldIdLst>
    <p:sldId id="261" r:id="rId6"/>
    <p:sldId id="3769" r:id="rId7"/>
    <p:sldId id="3834" r:id="rId8"/>
    <p:sldId id="3833" r:id="rId9"/>
    <p:sldId id="3835" r:id="rId10"/>
    <p:sldId id="3809" r:id="rId11"/>
    <p:sldId id="3831" r:id="rId12"/>
    <p:sldId id="3828" r:id="rId13"/>
    <p:sldId id="3836" r:id="rId14"/>
    <p:sldId id="3832" r:id="rId15"/>
    <p:sldId id="3837" r:id="rId16"/>
    <p:sldId id="1053" r:id="rId17"/>
  </p:sldIdLst>
  <p:sldSz cx="12192000" cy="6858000"/>
  <p:notesSz cx="6805613" cy="9944100"/>
  <p:defaultTextStyle>
    <a:defPPr>
      <a:defRPr lang="it-IT"/>
    </a:defPPr>
    <a:lvl1pPr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Incontro coi fornitori" id="{EF1B42D6-7943-4B08-9943-71B80F634412}">
          <p14:sldIdLst>
            <p14:sldId id="261"/>
            <p14:sldId id="3769"/>
            <p14:sldId id="3834"/>
            <p14:sldId id="3833"/>
            <p14:sldId id="3835"/>
            <p14:sldId id="3809"/>
            <p14:sldId id="3831"/>
            <p14:sldId id="3828"/>
            <p14:sldId id="3836"/>
            <p14:sldId id="3832"/>
            <p14:sldId id="3837"/>
            <p14:sldId id="1053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37">
          <p15:clr>
            <a:srgbClr val="A4A3A4"/>
          </p15:clr>
        </p15:guide>
        <p15:guide id="2" pos="2865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33">
          <p15:clr>
            <a:srgbClr val="A4A3A4"/>
          </p15:clr>
        </p15:guide>
        <p15:guide id="2" pos="2145">
          <p15:clr>
            <a:srgbClr val="A4A3A4"/>
          </p15:clr>
        </p15:guide>
      </p15:notes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6C963DD8-538E-2F64-DBAD-79E2349B425B}" name="Puddu Andrea" initials="PA" userId="S::Andrea.Puddu@Regione.Emilia-Romagna.it::d14981c7-38ab-457e-8875-bdcdcc8a1a06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aria Chiara Guardo" initials="" lastIdx="1" clrIdx="0"/>
  <p:cmAuthor id="2" name="Puddu Andrea" initials="PA" lastIdx="1" clrIdx="1">
    <p:extLst>
      <p:ext uri="{19B8F6BF-5375-455C-9EA6-DF929625EA0E}">
        <p15:presenceInfo xmlns:p15="http://schemas.microsoft.com/office/powerpoint/2012/main" userId="S::Andrea.Puddu@Regione.Emilia-Romagna.it::d14981c7-38ab-457e-8875-bdcdcc8a1a06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2F2F2"/>
    <a:srgbClr val="007500"/>
    <a:srgbClr val="008000"/>
    <a:srgbClr val="006600"/>
    <a:srgbClr val="E4E5E8"/>
    <a:srgbClr val="DA0227"/>
    <a:srgbClr val="DBDCE0"/>
    <a:srgbClr val="0072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Stile me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Stile medio 2 - Color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E929F9F4-4A8F-4326-A1B4-22849713DDAB}" styleName="Stile scuro 1 - Colore 4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wholeTbl>
    <a:band1H>
      <a:tcStyle>
        <a:tcBdr/>
        <a:fill>
          <a:solidFill>
            <a:schemeClr val="accent4">
              <a:shade val="60000"/>
            </a:schemeClr>
          </a:solidFill>
        </a:fill>
      </a:tcStyle>
    </a:band1H>
    <a:band1V>
      <a:tcStyle>
        <a:tcBdr/>
        <a:fill>
          <a:solidFill>
            <a:schemeClr val="accent4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4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4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4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46F890A9-2807-4EBB-B81D-B2AA78EC7F39}" styleName="Stile scuro 2 - Colore 5/Colore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265" autoAdjust="0"/>
    <p:restoredTop sz="94129" autoAdjust="0"/>
  </p:normalViewPr>
  <p:slideViewPr>
    <p:cSldViewPr snapToGrid="0">
      <p:cViewPr varScale="1">
        <p:scale>
          <a:sx n="119" d="100"/>
          <a:sy n="119" d="100"/>
        </p:scale>
        <p:origin x="600" y="108"/>
      </p:cViewPr>
      <p:guideLst>
        <p:guide orient="horz" pos="2137"/>
        <p:guide pos="2865"/>
      </p:guideLst>
    </p:cSldViewPr>
  </p:slideViewPr>
  <p:outlineViewPr>
    <p:cViewPr>
      <p:scale>
        <a:sx n="33" d="100"/>
        <a:sy n="33" d="100"/>
      </p:scale>
      <p:origin x="0" y="486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200" d="100"/>
        <a:sy n="200" d="100"/>
      </p:scale>
      <p:origin x="0" y="0"/>
    </p:cViewPr>
  </p:sorterViewPr>
  <p:notesViewPr>
    <p:cSldViewPr snapToGrid="0">
      <p:cViewPr varScale="1">
        <p:scale>
          <a:sx n="44" d="100"/>
          <a:sy n="44" d="100"/>
        </p:scale>
        <p:origin x="2780" y="60"/>
      </p:cViewPr>
      <p:guideLst>
        <p:guide orient="horz" pos="3133"/>
        <p:guide pos="2145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notesMaster" Target="notesMasters/notesMaster1.xml"/><Relationship Id="rId26" Type="http://schemas.microsoft.com/office/2018/10/relationships/authors" Target="authors.xml"/><Relationship Id="rId3" Type="http://schemas.openxmlformats.org/officeDocument/2006/relationships/customXml" Target="../customXml/item3.xml"/><Relationship Id="rId21" Type="http://schemas.openxmlformats.org/officeDocument/2006/relationships/presProps" Target="presProp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commentAuthors" Target="commentAuthor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tableStyles" Target="tableStyle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23" Type="http://schemas.openxmlformats.org/officeDocument/2006/relationships/theme" Target="theme/theme1.xml"/><Relationship Id="rId10" Type="http://schemas.openxmlformats.org/officeDocument/2006/relationships/slide" Target="slides/slide5.xml"/><Relationship Id="rId19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uddu Andrea" userId="d14981c7-38ab-457e-8875-bdcdcc8a1a06" providerId="ADAL" clId="{86A41247-0E8F-4800-A7FD-8D348E0C3CE5}"/>
    <pc:docChg chg="custSel modSld">
      <pc:chgData name="Puddu Andrea" userId="d14981c7-38ab-457e-8875-bdcdcc8a1a06" providerId="ADAL" clId="{86A41247-0E8F-4800-A7FD-8D348E0C3CE5}" dt="2021-11-12T15:58:23.436" v="441" actId="20577"/>
      <pc:docMkLst>
        <pc:docMk/>
      </pc:docMkLst>
      <pc:sldChg chg="modSp mod">
        <pc:chgData name="Puddu Andrea" userId="d14981c7-38ab-457e-8875-bdcdcc8a1a06" providerId="ADAL" clId="{86A41247-0E8F-4800-A7FD-8D348E0C3CE5}" dt="2021-11-09T14:26:38.517" v="43" actId="20577"/>
        <pc:sldMkLst>
          <pc:docMk/>
          <pc:sldMk cId="0" sldId="261"/>
        </pc:sldMkLst>
        <pc:spChg chg="mod">
          <ac:chgData name="Puddu Andrea" userId="d14981c7-38ab-457e-8875-bdcdcc8a1a06" providerId="ADAL" clId="{86A41247-0E8F-4800-A7FD-8D348E0C3CE5}" dt="2021-11-09T14:26:38.517" v="43" actId="20577"/>
          <ac:spMkLst>
            <pc:docMk/>
            <pc:sldMk cId="0" sldId="261"/>
            <ac:spMk id="9221" creationId="{385592B4-A3A3-4D27-9098-72BAC41C9405}"/>
          </ac:spMkLst>
        </pc:spChg>
      </pc:sldChg>
      <pc:sldChg chg="modSp mod">
        <pc:chgData name="Puddu Andrea" userId="d14981c7-38ab-457e-8875-bdcdcc8a1a06" providerId="ADAL" clId="{86A41247-0E8F-4800-A7FD-8D348E0C3CE5}" dt="2021-11-12T15:58:23.436" v="441" actId="20577"/>
        <pc:sldMkLst>
          <pc:docMk/>
          <pc:sldMk cId="0" sldId="1053"/>
        </pc:sldMkLst>
        <pc:spChg chg="mod">
          <ac:chgData name="Puddu Andrea" userId="d14981c7-38ab-457e-8875-bdcdcc8a1a06" providerId="ADAL" clId="{86A41247-0E8F-4800-A7FD-8D348E0C3CE5}" dt="2021-11-12T15:58:23.436" v="441" actId="20577"/>
          <ac:spMkLst>
            <pc:docMk/>
            <pc:sldMk cId="0" sldId="1053"/>
            <ac:spMk id="4" creationId="{21364CD1-4581-4DA8-88E9-F680E2703D8D}"/>
          </ac:spMkLst>
        </pc:spChg>
      </pc:sldChg>
      <pc:sldChg chg="addSp delSp modSp mod delCm modCm">
        <pc:chgData name="Puddu Andrea" userId="d14981c7-38ab-457e-8875-bdcdcc8a1a06" providerId="ADAL" clId="{86A41247-0E8F-4800-A7FD-8D348E0C3CE5}" dt="2021-11-10T13:19:11.660" v="57" actId="14100"/>
        <pc:sldMkLst>
          <pc:docMk/>
          <pc:sldMk cId="2014520415" sldId="3828"/>
        </pc:sldMkLst>
        <pc:spChg chg="mod">
          <ac:chgData name="Puddu Andrea" userId="d14981c7-38ab-457e-8875-bdcdcc8a1a06" providerId="ADAL" clId="{86A41247-0E8F-4800-A7FD-8D348E0C3CE5}" dt="2021-11-10T13:18:12.111" v="53" actId="20577"/>
          <ac:spMkLst>
            <pc:docMk/>
            <pc:sldMk cId="2014520415" sldId="3828"/>
            <ac:spMk id="4" creationId="{A0032430-0F32-4A56-9841-9B4F77B8FC53}"/>
          </ac:spMkLst>
        </pc:spChg>
        <pc:spChg chg="mod">
          <ac:chgData name="Puddu Andrea" userId="d14981c7-38ab-457e-8875-bdcdcc8a1a06" providerId="ADAL" clId="{86A41247-0E8F-4800-A7FD-8D348E0C3CE5}" dt="2021-11-09T14:27:00.648" v="45" actId="13926"/>
          <ac:spMkLst>
            <pc:docMk/>
            <pc:sldMk cId="2014520415" sldId="3828"/>
            <ac:spMk id="8" creationId="{30C00D2F-734A-4D99-877A-EDC56AF79F5A}"/>
          </ac:spMkLst>
        </pc:spChg>
        <pc:picChg chg="del">
          <ac:chgData name="Puddu Andrea" userId="d14981c7-38ab-457e-8875-bdcdcc8a1a06" providerId="ADAL" clId="{86A41247-0E8F-4800-A7FD-8D348E0C3CE5}" dt="2021-11-10T13:19:05.378" v="54" actId="478"/>
          <ac:picMkLst>
            <pc:docMk/>
            <pc:sldMk cId="2014520415" sldId="3828"/>
            <ac:picMk id="5" creationId="{79F89C55-29FA-4461-9989-33F9922D30DA}"/>
          </ac:picMkLst>
        </pc:picChg>
        <pc:picChg chg="add mod">
          <ac:chgData name="Puddu Andrea" userId="d14981c7-38ab-457e-8875-bdcdcc8a1a06" providerId="ADAL" clId="{86A41247-0E8F-4800-A7FD-8D348E0C3CE5}" dt="2021-11-10T13:19:11.660" v="57" actId="14100"/>
          <ac:picMkLst>
            <pc:docMk/>
            <pc:sldMk cId="2014520415" sldId="3828"/>
            <ac:picMk id="7" creationId="{4B1FE95D-CA9B-494E-A2FE-4E2708111366}"/>
          </ac:picMkLst>
        </pc:picChg>
      </pc:sldChg>
      <pc:sldChg chg="modSp mod">
        <pc:chgData name="Puddu Andrea" userId="d14981c7-38ab-457e-8875-bdcdcc8a1a06" providerId="ADAL" clId="{86A41247-0E8F-4800-A7FD-8D348E0C3CE5}" dt="2021-11-12T15:57:44.638" v="440" actId="20577"/>
        <pc:sldMkLst>
          <pc:docMk/>
          <pc:sldMk cId="1042841060" sldId="3832"/>
        </pc:sldMkLst>
        <pc:spChg chg="mod">
          <ac:chgData name="Puddu Andrea" userId="d14981c7-38ab-457e-8875-bdcdcc8a1a06" providerId="ADAL" clId="{86A41247-0E8F-4800-A7FD-8D348E0C3CE5}" dt="2021-11-12T15:57:44.638" v="440" actId="20577"/>
          <ac:spMkLst>
            <pc:docMk/>
            <pc:sldMk cId="1042841060" sldId="3832"/>
            <ac:spMk id="2" creationId="{49396042-0E33-48BA-AB53-00446B51BE5F}"/>
          </ac:spMkLst>
        </pc:spChg>
      </pc:sldChg>
      <pc:sldChg chg="modSp mod">
        <pc:chgData name="Puddu Andrea" userId="d14981c7-38ab-457e-8875-bdcdcc8a1a06" providerId="ADAL" clId="{86A41247-0E8F-4800-A7FD-8D348E0C3CE5}" dt="2021-11-09T14:26:49.154" v="44" actId="13926"/>
        <pc:sldMkLst>
          <pc:docMk/>
          <pc:sldMk cId="2972553250" sldId="3834"/>
        </pc:sldMkLst>
        <pc:spChg chg="mod">
          <ac:chgData name="Puddu Andrea" userId="d14981c7-38ab-457e-8875-bdcdcc8a1a06" providerId="ADAL" clId="{86A41247-0E8F-4800-A7FD-8D348E0C3CE5}" dt="2021-11-09T14:26:49.154" v="44" actId="13926"/>
          <ac:spMkLst>
            <pc:docMk/>
            <pc:sldMk cId="2972553250" sldId="3834"/>
            <ac:spMk id="4" creationId="{A2EBAD28-D2D2-455D-949B-A5B7EF167001}"/>
          </ac:spMkLst>
        </pc:spChg>
      </pc:sldChg>
      <pc:sldChg chg="modSp mod">
        <pc:chgData name="Puddu Andrea" userId="d14981c7-38ab-457e-8875-bdcdcc8a1a06" providerId="ADAL" clId="{86A41247-0E8F-4800-A7FD-8D348E0C3CE5}" dt="2021-11-10T13:24:02.174" v="309" actId="6549"/>
        <pc:sldMkLst>
          <pc:docMk/>
          <pc:sldMk cId="492539801" sldId="3837"/>
        </pc:sldMkLst>
        <pc:spChg chg="mod">
          <ac:chgData name="Puddu Andrea" userId="d14981c7-38ab-457e-8875-bdcdcc8a1a06" providerId="ADAL" clId="{86A41247-0E8F-4800-A7FD-8D348E0C3CE5}" dt="2021-11-10T13:24:02.174" v="309" actId="6549"/>
          <ac:spMkLst>
            <pc:docMk/>
            <pc:sldMk cId="492539801" sldId="3837"/>
            <ac:spMk id="2" creationId="{24B49E74-B424-4269-8E34-61C59E858ECF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>
            <a:extLst>
              <a:ext uri="{FF2B5EF4-FFF2-40B4-BE49-F238E27FC236}">
                <a16:creationId xmlns:a16="http://schemas.microsoft.com/office/drawing/2014/main" id="{0CD7118A-BC56-470F-9529-956E7B1AC42C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5116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99" tIns="46250" rIns="92499" bIns="46250" numCol="1" anchor="t" anchorCtr="0" compatLnSpc="1">
            <a:prstTxWarp prst="textNoShape">
              <a:avLst/>
            </a:prstTxWarp>
          </a:bodyPr>
          <a:lstStyle>
            <a:lvl1pPr algn="l" defTabSz="925311">
              <a:buClrTx/>
              <a:buSzTx/>
              <a:buFontTx/>
              <a:buNone/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r>
              <a:rPr lang="it-IT"/>
              <a:t>SAL dell'introduzione di MIRO</a:t>
            </a:r>
          </a:p>
        </p:txBody>
      </p:sp>
      <p:sp>
        <p:nvSpPr>
          <p:cNvPr id="11267" name="Rectangle 3">
            <a:extLst>
              <a:ext uri="{FF2B5EF4-FFF2-40B4-BE49-F238E27FC236}">
                <a16:creationId xmlns:a16="http://schemas.microsoft.com/office/drawing/2014/main" id="{3A06635A-BC0E-4EA7-8BA5-441F5188E4D7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4450" y="0"/>
            <a:ext cx="295116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99" tIns="46250" rIns="92499" bIns="46250" numCol="1" anchor="t" anchorCtr="0" compatLnSpc="1">
            <a:prstTxWarp prst="textNoShape">
              <a:avLst/>
            </a:prstTxWarp>
          </a:bodyPr>
          <a:lstStyle>
            <a:lvl1pPr algn="r" defTabSz="925311">
              <a:buClrTx/>
              <a:buSzTx/>
              <a:buFontTx/>
              <a:buNone/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r>
              <a:rPr lang="it-IT"/>
              <a:t>Bologna, 12 Febbraio 2003</a:t>
            </a:r>
          </a:p>
        </p:txBody>
      </p:sp>
      <p:sp>
        <p:nvSpPr>
          <p:cNvPr id="11268" name="Rectangle 4">
            <a:extLst>
              <a:ext uri="{FF2B5EF4-FFF2-40B4-BE49-F238E27FC236}">
                <a16:creationId xmlns:a16="http://schemas.microsoft.com/office/drawing/2014/main" id="{B8733046-8D8C-42F4-AB80-BB5EA29B6BF9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47213"/>
            <a:ext cx="2951163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99" tIns="46250" rIns="92499" bIns="46250" numCol="1" anchor="b" anchorCtr="0" compatLnSpc="1">
            <a:prstTxWarp prst="textNoShape">
              <a:avLst/>
            </a:prstTxWarp>
          </a:bodyPr>
          <a:lstStyle>
            <a:lvl1pPr algn="l" defTabSz="925311">
              <a:buClrTx/>
              <a:buSzTx/>
              <a:buFontTx/>
              <a:buNone/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r>
              <a:rPr lang="it-IT"/>
              <a:t>G. Isani (Guido.Isani@nch.it)</a:t>
            </a:r>
          </a:p>
        </p:txBody>
      </p:sp>
      <p:sp>
        <p:nvSpPr>
          <p:cNvPr id="11269" name="Rectangle 5">
            <a:extLst>
              <a:ext uri="{FF2B5EF4-FFF2-40B4-BE49-F238E27FC236}">
                <a16:creationId xmlns:a16="http://schemas.microsoft.com/office/drawing/2014/main" id="{D2B11578-C5D4-489C-B470-4F2041D17F03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4450" y="9447213"/>
            <a:ext cx="2951163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99" tIns="46250" rIns="92499" bIns="46250" numCol="1" anchor="b" anchorCtr="0" compatLnSpc="1">
            <a:prstTxWarp prst="textNoShape">
              <a:avLst/>
            </a:prstTxWarp>
          </a:bodyPr>
          <a:lstStyle>
            <a:lvl1pPr algn="r" defTabSz="923925">
              <a:defRPr sz="1200">
                <a:latin typeface="Times New Roman" panose="02020603050405020304" pitchFamily="18" charset="0"/>
              </a:defRPr>
            </a:lvl1pPr>
          </a:lstStyle>
          <a:p>
            <a:fld id="{5C9CC5E4-0428-474B-A52E-D4735C85ED18}" type="slidenum">
              <a:rPr lang="it-IT" altLang="it-IT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288BF19D-540E-43DF-B6E0-B33D0FF82AF0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556125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99" tIns="46250" rIns="92499" bIns="46250" numCol="1" anchor="t" anchorCtr="0" compatLnSpc="1">
            <a:prstTxWarp prst="textNoShape">
              <a:avLst/>
            </a:prstTxWarp>
          </a:bodyPr>
          <a:lstStyle>
            <a:lvl1pPr algn="l" defTabSz="925311">
              <a:buClrTx/>
              <a:buSzTx/>
              <a:buFontTx/>
              <a:buNone/>
              <a:defRPr>
                <a:latin typeface="Trebuchet MS" pitchFamily="34" charset="0"/>
              </a:defRPr>
            </a:lvl1pPr>
          </a:lstStyle>
          <a:p>
            <a:pPr>
              <a:defRPr/>
            </a:pPr>
            <a:r>
              <a:rPr lang="it-IT"/>
              <a:t>SAL dell'introduzione di MIRO</a:t>
            </a:r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A9BBBFE8-9D95-450E-8DC3-413E23711AB4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4613275" y="0"/>
            <a:ext cx="2192338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99" tIns="46250" rIns="92499" bIns="46250" numCol="1" anchor="t" anchorCtr="0" compatLnSpc="1">
            <a:prstTxWarp prst="textNoShape">
              <a:avLst/>
            </a:prstTxWarp>
          </a:bodyPr>
          <a:lstStyle>
            <a:lvl1pPr algn="r" defTabSz="925311">
              <a:buClrTx/>
              <a:buSzTx/>
              <a:buFontTx/>
              <a:buNone/>
              <a:defRPr>
                <a:latin typeface="Trebuchet MS" pitchFamily="34" charset="0"/>
              </a:defRPr>
            </a:lvl1pPr>
          </a:lstStyle>
          <a:p>
            <a:pPr>
              <a:defRPr/>
            </a:pPr>
            <a:r>
              <a:rPr lang="it-IT"/>
              <a:t>Bologna, 12 Febbraio 2003</a:t>
            </a:r>
          </a:p>
        </p:txBody>
      </p:sp>
      <p:sp>
        <p:nvSpPr>
          <p:cNvPr id="7172" name="Rectangle 4">
            <a:extLst>
              <a:ext uri="{FF2B5EF4-FFF2-40B4-BE49-F238E27FC236}">
                <a16:creationId xmlns:a16="http://schemas.microsoft.com/office/drawing/2014/main" id="{7ED01171-5BA9-4BD4-A42F-F860655A4050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8900" y="746125"/>
            <a:ext cx="6629400" cy="37290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221" name="Rectangle 5">
            <a:extLst>
              <a:ext uri="{FF2B5EF4-FFF2-40B4-BE49-F238E27FC236}">
                <a16:creationId xmlns:a16="http://schemas.microsoft.com/office/drawing/2014/main" id="{D2D874DA-4FBA-4721-AD5B-9DC1BB79D531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9638" y="4725988"/>
            <a:ext cx="4986337" cy="4471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99" tIns="46250" rIns="92499" bIns="462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noProof="0"/>
              <a:t>Fare clic per modificare gli stili del testo dello schema</a:t>
            </a:r>
          </a:p>
          <a:p>
            <a:pPr lvl="1"/>
            <a:r>
              <a:rPr lang="it-IT" noProof="0"/>
              <a:t>Secondo livello</a:t>
            </a:r>
          </a:p>
          <a:p>
            <a:pPr lvl="2"/>
            <a:r>
              <a:rPr lang="it-IT" noProof="0"/>
              <a:t>Terzo livello</a:t>
            </a:r>
          </a:p>
          <a:p>
            <a:pPr lvl="3"/>
            <a:r>
              <a:rPr lang="it-IT" noProof="0"/>
              <a:t>Quarto livello</a:t>
            </a:r>
          </a:p>
          <a:p>
            <a:pPr lvl="4"/>
            <a:r>
              <a:rPr lang="it-IT" noProof="0"/>
              <a:t>Quinto livello</a:t>
            </a:r>
          </a:p>
        </p:txBody>
      </p:sp>
      <p:sp>
        <p:nvSpPr>
          <p:cNvPr id="9222" name="Rectangle 6">
            <a:extLst>
              <a:ext uri="{FF2B5EF4-FFF2-40B4-BE49-F238E27FC236}">
                <a16:creationId xmlns:a16="http://schemas.microsoft.com/office/drawing/2014/main" id="{075FB061-D876-4122-8820-592E121DF8E9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7213"/>
            <a:ext cx="2951163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99" tIns="46250" rIns="92499" bIns="46250" numCol="1" anchor="b" anchorCtr="0" compatLnSpc="1">
            <a:prstTxWarp prst="textNoShape">
              <a:avLst/>
            </a:prstTxWarp>
          </a:bodyPr>
          <a:lstStyle>
            <a:lvl1pPr algn="l" defTabSz="925311">
              <a:buClrTx/>
              <a:buSzTx/>
              <a:buFontTx/>
              <a:buNone/>
              <a:defRPr>
                <a:latin typeface="Trebuchet MS" pitchFamily="34" charset="0"/>
              </a:defRPr>
            </a:lvl1pPr>
          </a:lstStyle>
          <a:p>
            <a:pPr>
              <a:defRPr/>
            </a:pPr>
            <a:r>
              <a:rPr lang="it-IT"/>
              <a:t>G. Isani (Guido.Isani@nch.it)</a:t>
            </a:r>
          </a:p>
        </p:txBody>
      </p:sp>
      <p:sp>
        <p:nvSpPr>
          <p:cNvPr id="9223" name="Rectangle 7">
            <a:extLst>
              <a:ext uri="{FF2B5EF4-FFF2-40B4-BE49-F238E27FC236}">
                <a16:creationId xmlns:a16="http://schemas.microsoft.com/office/drawing/2014/main" id="{11C5D531-2580-43FA-A239-9865867DC28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4450" y="9447213"/>
            <a:ext cx="2951163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99" tIns="46250" rIns="92499" bIns="46250" numCol="1" anchor="b" anchorCtr="0" compatLnSpc="1">
            <a:prstTxWarp prst="textNoShape">
              <a:avLst/>
            </a:prstTxWarp>
          </a:bodyPr>
          <a:lstStyle>
            <a:lvl1pPr algn="r" defTabSz="923925">
              <a:defRPr>
                <a:latin typeface="Trebuchet MS" panose="020B0603020202020204" pitchFamily="34" charset="0"/>
              </a:defRPr>
            </a:lvl1pPr>
          </a:lstStyle>
          <a:p>
            <a:fld id="{E5D91243-339C-48F6-9CEB-1FD19D4F596B}" type="slidenum">
              <a:rPr lang="it-IT" altLang="it-IT"/>
              <a:pPr/>
              <a:t>‹N›</a:t>
            </a:fld>
            <a:endParaRPr lang="it-IT" alt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/>
  <p:notesStyle>
    <a:lvl1pPr algn="l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Trebuchet MS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Trebuchet MS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Trebuchet MS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Trebuchet MS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Trebuchet MS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>
            <a:extLst>
              <a:ext uri="{FF2B5EF4-FFF2-40B4-BE49-F238E27FC236}">
                <a16:creationId xmlns:a16="http://schemas.microsoft.com/office/drawing/2014/main" id="{A6807722-5A9A-4EB5-8860-020E8838E34A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3925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23925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23925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23925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23925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23925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23925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23925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23925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it-IT" altLang="it-IT">
                <a:latin typeface="Trebuchet MS" panose="020B0603020202020204" pitchFamily="34" charset="0"/>
              </a:rPr>
              <a:t>SAL dell'introduzione di MIRO</a:t>
            </a:r>
          </a:p>
        </p:txBody>
      </p:sp>
      <p:sp>
        <p:nvSpPr>
          <p:cNvPr id="10243" name="Rectangle 3">
            <a:extLst>
              <a:ext uri="{FF2B5EF4-FFF2-40B4-BE49-F238E27FC236}">
                <a16:creationId xmlns:a16="http://schemas.microsoft.com/office/drawing/2014/main" id="{0A562A3F-8413-4AD6-BFE8-C0A586362DB8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3925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23925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23925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23925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23925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23925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23925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23925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23925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it-IT" altLang="it-IT">
                <a:latin typeface="Trebuchet MS" panose="020B0603020202020204" pitchFamily="34" charset="0"/>
              </a:rPr>
              <a:t>Bologna, 12 Febbraio 2003</a:t>
            </a:r>
          </a:p>
        </p:txBody>
      </p:sp>
      <p:sp>
        <p:nvSpPr>
          <p:cNvPr id="10244" name="Rectangle 6">
            <a:extLst>
              <a:ext uri="{FF2B5EF4-FFF2-40B4-BE49-F238E27FC236}">
                <a16:creationId xmlns:a16="http://schemas.microsoft.com/office/drawing/2014/main" id="{1EFCB71B-4405-4514-B477-06D01669D1A3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3925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23925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23925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23925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23925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23925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23925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23925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23925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it-IT" altLang="it-IT">
                <a:latin typeface="Trebuchet MS" panose="020B0603020202020204" pitchFamily="34" charset="0"/>
              </a:rPr>
              <a:t>G. Isani (Guido.Isani@nch.it)</a:t>
            </a:r>
          </a:p>
        </p:txBody>
      </p:sp>
      <p:sp>
        <p:nvSpPr>
          <p:cNvPr id="10245" name="Rectangle 2">
            <a:extLst>
              <a:ext uri="{FF2B5EF4-FFF2-40B4-BE49-F238E27FC236}">
                <a16:creationId xmlns:a16="http://schemas.microsoft.com/office/drawing/2014/main" id="{04130C06-9876-41EA-9E21-B9DEAC19507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6" name="Rectangle 3">
            <a:extLst>
              <a:ext uri="{FF2B5EF4-FFF2-40B4-BE49-F238E27FC236}">
                <a16:creationId xmlns:a16="http://schemas.microsoft.com/office/drawing/2014/main" id="{2A8A8E44-901C-455C-8940-1A79E33B64F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it-IT" altLang="it-IT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intestazione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SAL dell'introduzione di MIRO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Bologna, 12 Febbraio 2003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G. Isani (Guido.Isani@nch.it)</a:t>
            </a:r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5D91243-339C-48F6-9CEB-1FD19D4F596B}" type="slidenum">
              <a:rPr lang="it-IT" altLang="it-IT" smtClean="0"/>
              <a:pPr/>
              <a:t>2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49049939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intestazione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SAL dell'introduzione di MIRO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Bologna, 12 Febbraio 2003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G. Isani (Guido.Isani@nch.it)</a:t>
            </a:r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5D91243-339C-48F6-9CEB-1FD19D4F596B}" type="slidenum">
              <a:rPr lang="it-IT" altLang="it-IT" smtClean="0"/>
              <a:pPr/>
              <a:t>10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23942597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914400" y="2130428"/>
            <a:ext cx="10363200" cy="1470025"/>
          </a:xfrm>
        </p:spPr>
        <p:txBody>
          <a:bodyPr/>
          <a:lstStyle>
            <a:lvl1pPr>
              <a:defRPr>
                <a:latin typeface="Century Gothic" panose="020B0502020202020204" pitchFamily="34" charset="0"/>
              </a:defRPr>
            </a:lvl1pPr>
          </a:lstStyle>
          <a:p>
            <a:r>
              <a:rPr lang="it-IT" dirty="0"/>
              <a:t>Fare clic per modificare lo stile del titolo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562722" indent="0" algn="ctr">
              <a:buNone/>
              <a:defRPr/>
            </a:lvl2pPr>
            <a:lvl3pPr marL="1125444" indent="0" algn="ctr">
              <a:buNone/>
              <a:defRPr/>
            </a:lvl3pPr>
            <a:lvl4pPr marL="1688165" indent="0" algn="ctr">
              <a:buNone/>
              <a:defRPr/>
            </a:lvl4pPr>
            <a:lvl5pPr marL="2250887" indent="0" algn="ctr">
              <a:buNone/>
              <a:defRPr/>
            </a:lvl5pPr>
            <a:lvl6pPr marL="2813609" indent="0" algn="ctr">
              <a:buNone/>
              <a:defRPr/>
            </a:lvl6pPr>
            <a:lvl7pPr marL="3376331" indent="0" algn="ctr">
              <a:buNone/>
              <a:defRPr/>
            </a:lvl7pPr>
            <a:lvl8pPr marL="3939052" indent="0" algn="ctr">
              <a:buNone/>
              <a:defRPr/>
            </a:lvl8pPr>
            <a:lvl9pPr marL="4501774" indent="0" algn="ctr">
              <a:buNone/>
              <a:defRPr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Rectangle 20">
            <a:extLst>
              <a:ext uri="{FF2B5EF4-FFF2-40B4-BE49-F238E27FC236}">
                <a16:creationId xmlns:a16="http://schemas.microsoft.com/office/drawing/2014/main" id="{AB513A62-3F19-4BAF-967E-91D82253E8D1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7D695943-79C7-46D0-B735-220CF99E2D31}" type="slidenum">
              <a:rPr lang="it-IT" altLang="it-IT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34370134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3">
            <a:extLst>
              <a:ext uri="{FF2B5EF4-FFF2-40B4-BE49-F238E27FC236}">
                <a16:creationId xmlns:a16="http://schemas.microsoft.com/office/drawing/2014/main" id="{50BF87A3-0BEF-41A0-891E-069DF6A0AF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0A304A-3C7B-4251-9938-264BCAD4B406}" type="datetimeFigureOut">
              <a:rPr lang="it-IT"/>
              <a:pPr>
                <a:defRPr/>
              </a:pPr>
              <a:t>12/11/2021</a:t>
            </a:fld>
            <a:endParaRPr lang="it-IT"/>
          </a:p>
        </p:txBody>
      </p:sp>
      <p:sp>
        <p:nvSpPr>
          <p:cNvPr id="8" name="Segnaposto piè di pagina 4">
            <a:extLst>
              <a:ext uri="{FF2B5EF4-FFF2-40B4-BE49-F238E27FC236}">
                <a16:creationId xmlns:a16="http://schemas.microsoft.com/office/drawing/2014/main" id="{0C9EE9E7-4B62-459D-BEE4-DAEB2C4051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9" name="Segnaposto numero diapositiva 5">
            <a:extLst>
              <a:ext uri="{FF2B5EF4-FFF2-40B4-BE49-F238E27FC236}">
                <a16:creationId xmlns:a16="http://schemas.microsoft.com/office/drawing/2014/main" id="{DEF1A1A4-317C-465C-99A4-CD30C47B23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736925A-0B4E-4BA0-8A42-FC1DB307AE5D}" type="slidenum">
              <a:rPr lang="it-IT" altLang="it-IT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19603032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data 3">
            <a:extLst>
              <a:ext uri="{FF2B5EF4-FFF2-40B4-BE49-F238E27FC236}">
                <a16:creationId xmlns:a16="http://schemas.microsoft.com/office/drawing/2014/main" id="{C4455465-BC5E-42BF-B06F-36D00E62CC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C315C9-9D45-4139-AB29-0AA7E86EF334}" type="datetimeFigureOut">
              <a:rPr lang="it-IT"/>
              <a:pPr>
                <a:defRPr/>
              </a:pPr>
              <a:t>12/11/2021</a:t>
            </a:fld>
            <a:endParaRPr lang="it-IT"/>
          </a:p>
        </p:txBody>
      </p:sp>
      <p:sp>
        <p:nvSpPr>
          <p:cNvPr id="4" name="Segnaposto piè di pagina 4">
            <a:extLst>
              <a:ext uri="{FF2B5EF4-FFF2-40B4-BE49-F238E27FC236}">
                <a16:creationId xmlns:a16="http://schemas.microsoft.com/office/drawing/2014/main" id="{E400B06B-EF5B-40E0-9693-3B2A16BFA6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Segnaposto numero diapositiva 5">
            <a:extLst>
              <a:ext uri="{FF2B5EF4-FFF2-40B4-BE49-F238E27FC236}">
                <a16:creationId xmlns:a16="http://schemas.microsoft.com/office/drawing/2014/main" id="{DE8C74C4-684C-48B4-944A-261B469E21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1A18E4F-F7A1-46D2-91E1-8F1B063480CE}" type="slidenum">
              <a:rPr lang="it-IT" altLang="it-IT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328358851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3">
            <a:extLst>
              <a:ext uri="{FF2B5EF4-FFF2-40B4-BE49-F238E27FC236}">
                <a16:creationId xmlns:a16="http://schemas.microsoft.com/office/drawing/2014/main" id="{249AB08A-2007-485B-B050-6A56D73C37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1196F4-1BC9-4B68-A4B9-D570B119964A}" type="datetimeFigureOut">
              <a:rPr lang="it-IT"/>
              <a:pPr>
                <a:defRPr/>
              </a:pPr>
              <a:t>12/11/2021</a:t>
            </a:fld>
            <a:endParaRPr lang="it-IT"/>
          </a:p>
        </p:txBody>
      </p:sp>
      <p:sp>
        <p:nvSpPr>
          <p:cNvPr id="3" name="Segnaposto piè di pagina 4">
            <a:extLst>
              <a:ext uri="{FF2B5EF4-FFF2-40B4-BE49-F238E27FC236}">
                <a16:creationId xmlns:a16="http://schemas.microsoft.com/office/drawing/2014/main" id="{BCA5B65A-69D8-4FB6-B0B3-1421602C13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4" name="Segnaposto numero diapositiva 5">
            <a:extLst>
              <a:ext uri="{FF2B5EF4-FFF2-40B4-BE49-F238E27FC236}">
                <a16:creationId xmlns:a16="http://schemas.microsoft.com/office/drawing/2014/main" id="{E85A7700-BC7A-45BF-B437-8C5C9B022A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9ADD4F2-1698-4C68-8D4B-3F6846F627F1}" type="slidenum">
              <a:rPr lang="it-IT" altLang="it-IT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164321114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3">
            <a:extLst>
              <a:ext uri="{FF2B5EF4-FFF2-40B4-BE49-F238E27FC236}">
                <a16:creationId xmlns:a16="http://schemas.microsoft.com/office/drawing/2014/main" id="{7C9E6F3C-A5FB-42C8-8535-A11CCC48E6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9FB1DB-6A46-4B30-9986-E9BE72EFCC38}" type="datetimeFigureOut">
              <a:rPr lang="it-IT"/>
              <a:pPr>
                <a:defRPr/>
              </a:pPr>
              <a:t>12/11/2021</a:t>
            </a:fld>
            <a:endParaRPr lang="it-IT"/>
          </a:p>
        </p:txBody>
      </p:sp>
      <p:sp>
        <p:nvSpPr>
          <p:cNvPr id="6" name="Segnaposto piè di pagina 4">
            <a:extLst>
              <a:ext uri="{FF2B5EF4-FFF2-40B4-BE49-F238E27FC236}">
                <a16:creationId xmlns:a16="http://schemas.microsoft.com/office/drawing/2014/main" id="{EAF7F0D5-50EC-4A90-AD17-2FE63B4EC5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egnaposto numero diapositiva 5">
            <a:extLst>
              <a:ext uri="{FF2B5EF4-FFF2-40B4-BE49-F238E27FC236}">
                <a16:creationId xmlns:a16="http://schemas.microsoft.com/office/drawing/2014/main" id="{EFB3BCAD-B4B1-4627-A90A-CF6F8016BC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B8D0337-0151-4303-8447-70F196F429EF}" type="slidenum">
              <a:rPr lang="it-IT" altLang="it-IT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14876051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it-IT" noProof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3">
            <a:extLst>
              <a:ext uri="{FF2B5EF4-FFF2-40B4-BE49-F238E27FC236}">
                <a16:creationId xmlns:a16="http://schemas.microsoft.com/office/drawing/2014/main" id="{7C84B24A-ABC5-47E7-905B-9958148C6F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525139-B3DD-4A14-BB59-DB1CCF5CE6E8}" type="datetimeFigureOut">
              <a:rPr lang="it-IT"/>
              <a:pPr>
                <a:defRPr/>
              </a:pPr>
              <a:t>12/11/2021</a:t>
            </a:fld>
            <a:endParaRPr lang="it-IT"/>
          </a:p>
        </p:txBody>
      </p:sp>
      <p:sp>
        <p:nvSpPr>
          <p:cNvPr id="6" name="Segnaposto piè di pagina 4">
            <a:extLst>
              <a:ext uri="{FF2B5EF4-FFF2-40B4-BE49-F238E27FC236}">
                <a16:creationId xmlns:a16="http://schemas.microsoft.com/office/drawing/2014/main" id="{F09603BB-45A5-41FB-AEC3-1084A3B85B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egnaposto numero diapositiva 5">
            <a:extLst>
              <a:ext uri="{FF2B5EF4-FFF2-40B4-BE49-F238E27FC236}">
                <a16:creationId xmlns:a16="http://schemas.microsoft.com/office/drawing/2014/main" id="{A09B49F1-8DAC-4223-B02E-4BA49CEA8E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E28541D-5E06-4010-91DA-1A2073AB423E}" type="slidenum">
              <a:rPr lang="it-IT" altLang="it-IT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413143017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BAF0E991-0E68-454B-B7EF-F0380F7CB5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3B1BEA-1A3F-4DC6-B5F5-E4BE990D4627}" type="datetimeFigureOut">
              <a:rPr lang="it-IT"/>
              <a:pPr>
                <a:defRPr/>
              </a:pPr>
              <a:t>12/11/2021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68175EB9-200D-481F-8FDE-17027AFA23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AFA9C531-34CD-4804-9525-9D94C3E78D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EA548E7-6043-4316-BF5A-259C18FAA591}" type="slidenum">
              <a:rPr lang="it-IT" altLang="it-IT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230431164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E32BE08C-F6C3-475E-86A6-10C3E8B492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BB3F36-B6BC-4683-A552-F5364A3CC34D}" type="datetimeFigureOut">
              <a:rPr lang="it-IT"/>
              <a:pPr>
                <a:defRPr/>
              </a:pPr>
              <a:t>12/11/2021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9AB0434D-F192-4D01-8111-B8310B7946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B60CD25A-AC48-4AC1-AAC3-D4424A8317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AB41B20-A274-4217-9F47-3D3D7D5695C3}" type="slidenum">
              <a:rPr lang="it-IT" altLang="it-IT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29009190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0">
            <a:extLst>
              <a:ext uri="{FF2B5EF4-FFF2-40B4-BE49-F238E27FC236}">
                <a16:creationId xmlns:a16="http://schemas.microsoft.com/office/drawing/2014/main" id="{714BECC6-2980-418A-8210-B4F76628E6B9}"/>
              </a:ext>
            </a:extLst>
          </p:cNvPr>
          <p:cNvSpPr txBox="1">
            <a:spLocks noChangeArrowheads="1"/>
          </p:cNvSpPr>
          <p:nvPr userDrawn="1"/>
        </p:nvSpPr>
        <p:spPr>
          <a:xfrm>
            <a:off x="4837113" y="6481763"/>
            <a:ext cx="2536825" cy="250825"/>
          </a:xfrm>
          <a:prstGeom prst="rect">
            <a:avLst/>
          </a:prstGeom>
          <a:ln/>
        </p:spPr>
        <p:txBody>
          <a:bodyPr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fld id="{876E7BF0-A2D6-4F85-82EA-D6689298F701}" type="slidenum">
              <a:rPr lang="it-IT" altLang="it-IT" sz="1100">
                <a:latin typeface="Century Gothic" panose="020B0502020202020204" pitchFamily="34" charset="0"/>
              </a:rPr>
              <a:pPr algn="ctr"/>
              <a:t>‹N›</a:t>
            </a:fld>
            <a:endParaRPr lang="it-IT" altLang="it-IT" sz="1100">
              <a:latin typeface="Century Gothic" panose="020B0502020202020204" pitchFamily="34" charset="0"/>
            </a:endParaRPr>
          </a:p>
        </p:txBody>
      </p:sp>
      <p:pic>
        <p:nvPicPr>
          <p:cNvPr id="6" name="Segnaposto contenuto 4" descr="Immagine che contiene disegnando&#10;&#10;Descrizione generata automaticamente">
            <a:extLst>
              <a:ext uri="{FF2B5EF4-FFF2-40B4-BE49-F238E27FC236}">
                <a16:creationId xmlns:a16="http://schemas.microsoft.com/office/drawing/2014/main" id="{87039927-3B58-4601-B2F8-FAF5C0AB1D4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04600" y="6335713"/>
            <a:ext cx="503238" cy="349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616688" y="876300"/>
            <a:ext cx="10978412" cy="5289553"/>
          </a:xfrm>
        </p:spPr>
        <p:txBody>
          <a:bodyPr/>
          <a:lstStyle>
            <a:lvl1pPr algn="just">
              <a:lnSpc>
                <a:spcPct val="110000"/>
              </a:lnSpc>
              <a:defRPr sz="1700">
                <a:latin typeface="Century Gothic" panose="020B0502020202020204" pitchFamily="34" charset="0"/>
              </a:defRPr>
            </a:lvl1pPr>
            <a:lvl2pPr>
              <a:defRPr sz="1700">
                <a:latin typeface="Century Gothic" panose="020B0502020202020204" pitchFamily="34" charset="0"/>
              </a:defRPr>
            </a:lvl2pPr>
            <a:lvl3pPr>
              <a:defRPr sz="1700">
                <a:latin typeface="Century Gothic" panose="020B0502020202020204" pitchFamily="34" charset="0"/>
              </a:defRPr>
            </a:lvl3pPr>
            <a:lvl4pPr>
              <a:defRPr sz="1700">
                <a:latin typeface="Century Gothic" panose="020B0502020202020204" pitchFamily="34" charset="0"/>
              </a:defRPr>
            </a:lvl4pPr>
            <a:lvl5pPr>
              <a:defRPr sz="1700">
                <a:latin typeface="Century Gothic" panose="020B0502020202020204" pitchFamily="34" charset="0"/>
              </a:defRPr>
            </a:lvl5pPr>
          </a:lstStyle>
          <a:p>
            <a:pPr lvl="0"/>
            <a:r>
              <a:rPr lang="it-IT" dirty="0"/>
              <a:t>Fare clic per modificare stili del testo dello schema</a:t>
            </a:r>
          </a:p>
          <a:p>
            <a:pPr lvl="1"/>
            <a:r>
              <a:rPr lang="it-IT" dirty="0"/>
              <a:t>Secondo livello</a:t>
            </a:r>
          </a:p>
          <a:p>
            <a:pPr lvl="2"/>
            <a:r>
              <a:rPr lang="it-IT" dirty="0"/>
              <a:t>Terzo livello</a:t>
            </a:r>
          </a:p>
          <a:p>
            <a:pPr lvl="3"/>
            <a:r>
              <a:rPr lang="it-IT" dirty="0"/>
              <a:t>Quarto livello</a:t>
            </a:r>
          </a:p>
          <a:p>
            <a:pPr lvl="4"/>
            <a:r>
              <a:rPr lang="it-IT" dirty="0"/>
              <a:t>Quinto livello</a:t>
            </a:r>
          </a:p>
        </p:txBody>
      </p:sp>
      <p:sp>
        <p:nvSpPr>
          <p:cNvPr id="5" name="Titolo 4"/>
          <p:cNvSpPr>
            <a:spLocks noGrp="1"/>
          </p:cNvSpPr>
          <p:nvPr>
            <p:ph type="title"/>
          </p:nvPr>
        </p:nvSpPr>
        <p:spPr>
          <a:xfrm>
            <a:off x="616688" y="107947"/>
            <a:ext cx="10978412" cy="428758"/>
          </a:xfrm>
          <a:prstGeom prst="rect">
            <a:avLst/>
          </a:prstGeom>
        </p:spPr>
        <p:txBody>
          <a:bodyPr anchor="ctr"/>
          <a:lstStyle>
            <a:lvl1pPr algn="l">
              <a:defRPr sz="2800">
                <a:solidFill>
                  <a:schemeClr val="bg1"/>
                </a:solidFill>
                <a:latin typeface="Century Gothic" panose="020B0502020202020204" pitchFamily="34" charset="0"/>
              </a:defRPr>
            </a:lvl1pPr>
          </a:lstStyle>
          <a:p>
            <a:r>
              <a:rPr lang="it-IT" dirty="0"/>
              <a:t>Fare clic per modificare lo stile del titolo</a:t>
            </a:r>
          </a:p>
        </p:txBody>
      </p:sp>
    </p:spTree>
    <p:extLst>
      <p:ext uri="{BB962C8B-B14F-4D97-AF65-F5344CB8AC3E}">
        <p14:creationId xmlns:p14="http://schemas.microsoft.com/office/powerpoint/2010/main" val="11631537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personalizza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0">
            <a:extLst>
              <a:ext uri="{FF2B5EF4-FFF2-40B4-BE49-F238E27FC236}">
                <a16:creationId xmlns:a16="http://schemas.microsoft.com/office/drawing/2014/main" id="{6CED5E21-F5D5-4D66-90B5-581CBBB4CADC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xfrm>
            <a:off x="4830763" y="6511925"/>
            <a:ext cx="2536825" cy="250825"/>
          </a:xfrm>
        </p:spPr>
        <p:txBody>
          <a:bodyPr/>
          <a:lstStyle>
            <a:lvl1pPr>
              <a:defRPr/>
            </a:lvl1pPr>
          </a:lstStyle>
          <a:p>
            <a:fld id="{3E52BB3C-2AF2-4E96-AE0A-173AEED578E1}" type="slidenum">
              <a:rPr lang="it-IT" altLang="it-IT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27211295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914400" y="1600200"/>
            <a:ext cx="5087815" cy="4114800"/>
          </a:xfrm>
        </p:spPr>
        <p:txBody>
          <a:bodyPr/>
          <a:lstStyle>
            <a:lvl1pPr>
              <a:defRPr sz="2000">
                <a:latin typeface="Century Gothic" panose="020B0502020202020204" pitchFamily="34" charset="0"/>
              </a:defRPr>
            </a:lvl1pPr>
            <a:lvl2pPr>
              <a:defRPr sz="1846">
                <a:latin typeface="Century Gothic" panose="020B0502020202020204" pitchFamily="34" charset="0"/>
              </a:defRPr>
            </a:lvl2pPr>
            <a:lvl3pPr>
              <a:defRPr sz="1846">
                <a:latin typeface="Century Gothic" panose="020B0502020202020204" pitchFamily="34" charset="0"/>
              </a:defRPr>
            </a:lvl3pPr>
            <a:lvl4pPr>
              <a:defRPr sz="1846">
                <a:latin typeface="Century Gothic" panose="020B0502020202020204" pitchFamily="34" charset="0"/>
              </a:defRPr>
            </a:lvl4pPr>
            <a:lvl5pPr>
              <a:defRPr sz="1846">
                <a:latin typeface="Century Gothic" panose="020B0502020202020204" pitchFamily="34" charset="0"/>
              </a:defRPr>
            </a:lvl5pPr>
            <a:lvl6pPr>
              <a:defRPr sz="2215"/>
            </a:lvl6pPr>
            <a:lvl7pPr>
              <a:defRPr sz="2215"/>
            </a:lvl7pPr>
            <a:lvl8pPr>
              <a:defRPr sz="2215"/>
            </a:lvl8pPr>
            <a:lvl9pPr>
              <a:defRPr sz="2215"/>
            </a:lvl9pPr>
          </a:lstStyle>
          <a:p>
            <a:pPr lvl="0"/>
            <a:r>
              <a:rPr lang="it-IT" dirty="0"/>
              <a:t>Fare clic per modificare stili del testo dello schema</a:t>
            </a:r>
          </a:p>
          <a:p>
            <a:pPr lvl="1"/>
            <a:r>
              <a:rPr lang="it-IT" dirty="0"/>
              <a:t>Secondo livello</a:t>
            </a:r>
          </a:p>
          <a:p>
            <a:pPr lvl="2"/>
            <a:r>
              <a:rPr lang="it-IT" dirty="0"/>
              <a:t>Terzo livello</a:t>
            </a:r>
          </a:p>
          <a:p>
            <a:pPr lvl="3"/>
            <a:r>
              <a:rPr lang="it-IT" dirty="0"/>
              <a:t>Quarto livello</a:t>
            </a:r>
          </a:p>
          <a:p>
            <a:pPr lvl="4"/>
            <a:r>
              <a:rPr lang="it-IT" dirty="0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189786" y="1600200"/>
            <a:ext cx="5087815" cy="4114800"/>
          </a:xfrm>
        </p:spPr>
        <p:txBody>
          <a:bodyPr/>
          <a:lstStyle>
            <a:lvl1pPr>
              <a:defRPr sz="2000">
                <a:latin typeface="Century Gothic" panose="020B0502020202020204" pitchFamily="34" charset="0"/>
              </a:defRPr>
            </a:lvl1pPr>
            <a:lvl2pPr>
              <a:defRPr sz="1846">
                <a:latin typeface="Century Gothic" panose="020B0502020202020204" pitchFamily="34" charset="0"/>
              </a:defRPr>
            </a:lvl2pPr>
            <a:lvl3pPr>
              <a:defRPr sz="1846">
                <a:latin typeface="Century Gothic" panose="020B0502020202020204" pitchFamily="34" charset="0"/>
              </a:defRPr>
            </a:lvl3pPr>
            <a:lvl4pPr>
              <a:defRPr sz="1846">
                <a:latin typeface="Century Gothic" panose="020B0502020202020204" pitchFamily="34" charset="0"/>
              </a:defRPr>
            </a:lvl4pPr>
            <a:lvl5pPr>
              <a:defRPr sz="1846">
                <a:latin typeface="Century Gothic" panose="020B0502020202020204" pitchFamily="34" charset="0"/>
              </a:defRPr>
            </a:lvl5pPr>
            <a:lvl6pPr>
              <a:defRPr sz="2215"/>
            </a:lvl6pPr>
            <a:lvl7pPr>
              <a:defRPr sz="2215"/>
            </a:lvl7pPr>
            <a:lvl8pPr>
              <a:defRPr sz="2215"/>
            </a:lvl8pPr>
            <a:lvl9pPr>
              <a:defRPr sz="2215"/>
            </a:lvl9pPr>
          </a:lstStyle>
          <a:p>
            <a:pPr lvl="0"/>
            <a:r>
              <a:rPr lang="it-IT" dirty="0"/>
              <a:t>Fare clic per modificare stili del testo dello schema</a:t>
            </a:r>
          </a:p>
          <a:p>
            <a:pPr lvl="1"/>
            <a:r>
              <a:rPr lang="it-IT" dirty="0"/>
              <a:t>Secondo livello</a:t>
            </a:r>
          </a:p>
          <a:p>
            <a:pPr lvl="2"/>
            <a:r>
              <a:rPr lang="it-IT" dirty="0"/>
              <a:t>Terzo livello</a:t>
            </a:r>
          </a:p>
          <a:p>
            <a:pPr lvl="3"/>
            <a:r>
              <a:rPr lang="it-IT" dirty="0"/>
              <a:t>Quarto livello</a:t>
            </a:r>
          </a:p>
          <a:p>
            <a:pPr lvl="4"/>
            <a:r>
              <a:rPr lang="it-IT" dirty="0"/>
              <a:t>Quinto livello</a:t>
            </a:r>
          </a:p>
        </p:txBody>
      </p:sp>
      <p:sp>
        <p:nvSpPr>
          <p:cNvPr id="5" name="Rectangle 20">
            <a:extLst>
              <a:ext uri="{FF2B5EF4-FFF2-40B4-BE49-F238E27FC236}">
                <a16:creationId xmlns:a16="http://schemas.microsoft.com/office/drawing/2014/main" id="{677908F2-A292-4CAA-B068-3E78E5068C06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xfrm>
            <a:off x="4830763" y="6511925"/>
            <a:ext cx="2536825" cy="250825"/>
          </a:xfrm>
        </p:spPr>
        <p:txBody>
          <a:bodyPr/>
          <a:lstStyle>
            <a:lvl1pPr>
              <a:defRPr/>
            </a:lvl1pPr>
          </a:lstStyle>
          <a:p>
            <a:fld id="{9B507402-3D69-460F-A5E2-CCA58882AC70}" type="slidenum">
              <a:rPr lang="it-IT" altLang="it-IT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42226071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0">
            <a:extLst>
              <a:ext uri="{FF2B5EF4-FFF2-40B4-BE49-F238E27FC236}">
                <a16:creationId xmlns:a16="http://schemas.microsoft.com/office/drawing/2014/main" id="{442D4EC0-45E9-4348-A050-D7D1DDC3AB03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86B265-FF0F-458D-A533-558FE7F4454D}" type="slidenum">
              <a:rPr lang="it-IT" altLang="en-US"/>
              <a:pPr>
                <a:defRPr/>
              </a:pPr>
              <a:t>‹N›</a:t>
            </a:fld>
            <a:endParaRPr lang="it-IT" altLang="en-US"/>
          </a:p>
        </p:txBody>
      </p:sp>
    </p:spTree>
    <p:extLst>
      <p:ext uri="{BB962C8B-B14F-4D97-AF65-F5344CB8AC3E}">
        <p14:creationId xmlns:p14="http://schemas.microsoft.com/office/powerpoint/2010/main" val="8530515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3B121702-C190-48D8-9A45-A1BCC1C2BB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273963-01C1-4987-A03B-DE94A221ED60}" type="datetimeFigureOut">
              <a:rPr lang="it-IT"/>
              <a:pPr>
                <a:defRPr/>
              </a:pPr>
              <a:t>12/11/2021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7C9AD9EF-0EE0-4B8C-828B-C6F7B42952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2AE9A3E2-787A-42D3-AAB3-1C037EBBFD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26440B9-78FC-4CCB-8009-035AE2401AFB}" type="slidenum">
              <a:rPr lang="it-IT" altLang="it-IT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18254435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B094F07B-9A04-4D03-86B4-66B567350A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546235-12AD-4DC2-A7B7-4B42C9A34FD7}" type="datetimeFigureOut">
              <a:rPr lang="it-IT"/>
              <a:pPr>
                <a:defRPr/>
              </a:pPr>
              <a:t>12/11/2021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15A06BC3-8122-4DAB-ABC4-9048965A3A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2FA9A77D-9139-4C48-AC96-820C219905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0D3B2D2-648E-4FEB-A698-0C2A3EDB2242}" type="slidenum">
              <a:rPr lang="it-IT" altLang="it-IT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24524998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2BA72AB9-B1F0-4E2D-B67A-1AABFF2693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EED1A5-F121-4856-96FB-35443F715C18}" type="datetimeFigureOut">
              <a:rPr lang="it-IT"/>
              <a:pPr>
                <a:defRPr/>
              </a:pPr>
              <a:t>12/11/2021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1E57B57F-1F5C-4AA4-A91B-048A2545B5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E7944C58-734A-4E95-9EC1-EC0C988009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A2BA5D8-6443-44B6-8763-9285B35CDE99}" type="slidenum">
              <a:rPr lang="it-IT" altLang="it-IT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3137509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3">
            <a:extLst>
              <a:ext uri="{FF2B5EF4-FFF2-40B4-BE49-F238E27FC236}">
                <a16:creationId xmlns:a16="http://schemas.microsoft.com/office/drawing/2014/main" id="{6D166F57-C39E-4115-B4D2-68DBFC938D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21725F-A471-4599-93BC-34241DC46A6C}" type="datetimeFigureOut">
              <a:rPr lang="it-IT"/>
              <a:pPr>
                <a:defRPr/>
              </a:pPr>
              <a:t>12/11/2021</a:t>
            </a:fld>
            <a:endParaRPr lang="it-IT"/>
          </a:p>
        </p:txBody>
      </p:sp>
      <p:sp>
        <p:nvSpPr>
          <p:cNvPr id="6" name="Segnaposto piè di pagina 4">
            <a:extLst>
              <a:ext uri="{FF2B5EF4-FFF2-40B4-BE49-F238E27FC236}">
                <a16:creationId xmlns:a16="http://schemas.microsoft.com/office/drawing/2014/main" id="{D7F77676-8599-45E1-82C4-EC00A555B2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egnaposto numero diapositiva 5">
            <a:extLst>
              <a:ext uri="{FF2B5EF4-FFF2-40B4-BE49-F238E27FC236}">
                <a16:creationId xmlns:a16="http://schemas.microsoft.com/office/drawing/2014/main" id="{AA84C3CB-BD24-42B2-81D4-7FD719268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BF1C413-FD3D-491E-B6FE-F86F0CEFF448}" type="slidenum">
              <a:rPr lang="it-IT" altLang="it-IT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26524249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3.xml"/><Relationship Id="rId3" Type="http://schemas.openxmlformats.org/officeDocument/2006/relationships/slideLayout" Target="../slideLayouts/slideLayout8.xml"/><Relationship Id="rId7" Type="http://schemas.openxmlformats.org/officeDocument/2006/relationships/slideLayout" Target="../slideLayouts/slideLayout12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7.xml"/><Relationship Id="rId1" Type="http://schemas.openxmlformats.org/officeDocument/2006/relationships/slideLayout" Target="../slideLayouts/slideLayout6.xml"/><Relationship Id="rId6" Type="http://schemas.openxmlformats.org/officeDocument/2006/relationships/slideLayout" Target="../slideLayouts/slideLayout11.xml"/><Relationship Id="rId11" Type="http://schemas.openxmlformats.org/officeDocument/2006/relationships/slideLayout" Target="../slideLayouts/slideLayout16.xml"/><Relationship Id="rId5" Type="http://schemas.openxmlformats.org/officeDocument/2006/relationships/slideLayout" Target="../slideLayouts/slideLayout10.xml"/><Relationship Id="rId10" Type="http://schemas.openxmlformats.org/officeDocument/2006/relationships/slideLayout" Target="../slideLayouts/slideLayout15.xml"/><Relationship Id="rId4" Type="http://schemas.openxmlformats.org/officeDocument/2006/relationships/slideLayout" Target="../slideLayouts/slideLayout9.xml"/><Relationship Id="rId9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8">
            <a:extLst>
              <a:ext uri="{FF2B5EF4-FFF2-40B4-BE49-F238E27FC236}">
                <a16:creationId xmlns:a16="http://schemas.microsoft.com/office/drawing/2014/main" id="{AA50C410-5D4F-415E-A595-BEA7951B768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0"/>
            <a:ext cx="12192000" cy="627063"/>
          </a:xfrm>
          <a:prstGeom prst="rect">
            <a:avLst/>
          </a:prstGeom>
          <a:gradFill rotWithShape="1">
            <a:gsLst>
              <a:gs pos="0">
                <a:srgbClr val="006600"/>
              </a:gs>
              <a:gs pos="100000">
                <a:srgbClr val="008000"/>
              </a:gs>
            </a:gsLst>
            <a:lin ang="5400000" scaled="1"/>
          </a:gradFill>
          <a:ln>
            <a:noFill/>
          </a:ln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buClr>
                <a:srgbClr val="CC0000"/>
              </a:buClr>
              <a:buSzPct val="70000"/>
              <a:buFont typeface="Wingdings" panose="05000000000000000000" pitchFamily="2" charset="2"/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buClr>
                <a:srgbClr val="CC0000"/>
              </a:buClr>
              <a:buSzPct val="70000"/>
              <a:buFont typeface="Wingdings" panose="05000000000000000000" pitchFamily="2" charset="2"/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buClr>
                <a:srgbClr val="CC0000"/>
              </a:buClr>
              <a:buSzPct val="70000"/>
              <a:buFont typeface="Wingdings" panose="05000000000000000000" pitchFamily="2" charset="2"/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buClr>
                <a:srgbClr val="CC0000"/>
              </a:buClr>
              <a:buSzPct val="70000"/>
              <a:buFont typeface="Wingdings" panose="05000000000000000000" pitchFamily="2" charset="2"/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buClr>
                <a:srgbClr val="CC0000"/>
              </a:buClr>
              <a:buSzPct val="70000"/>
              <a:buFont typeface="Wingdings" panose="05000000000000000000" pitchFamily="2" charset="2"/>
              <a:buNone/>
              <a:defRPr/>
            </a:pPr>
            <a:endParaRPr lang="it-IT" altLang="it-IT" sz="1231"/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6195B457-91C0-434B-870F-431BDFA1FFD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595313" y="1217613"/>
            <a:ext cx="11183937" cy="4948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altLang="it-IT"/>
              <a:t>Fare clic per modificare gli stili del testo dello schema</a:t>
            </a:r>
          </a:p>
          <a:p>
            <a:pPr lvl="1"/>
            <a:r>
              <a:rPr lang="it-IT" altLang="it-IT"/>
              <a:t>Secondo livello</a:t>
            </a:r>
          </a:p>
        </p:txBody>
      </p:sp>
      <p:sp>
        <p:nvSpPr>
          <p:cNvPr id="14" name="Rectangle 20">
            <a:extLst>
              <a:ext uri="{FF2B5EF4-FFF2-40B4-BE49-F238E27FC236}">
                <a16:creationId xmlns:a16="http://schemas.microsoft.com/office/drawing/2014/main" id="{5E418BEA-3F4B-4689-A294-85D1390E5920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>
          <a:xfrm>
            <a:off x="4827588" y="6505575"/>
            <a:ext cx="2536825" cy="250825"/>
          </a:xfrm>
          <a:prstGeom prst="rect">
            <a:avLst/>
          </a:prstGeom>
          <a:ln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100"/>
            </a:lvl1pPr>
          </a:lstStyle>
          <a:p>
            <a:fld id="{D4C5EC20-6C5C-427F-8F59-31E4D1F93A20}" type="slidenum">
              <a:rPr lang="it-IT" altLang="it-IT"/>
              <a:pPr/>
              <a:t>‹N›</a:t>
            </a:fld>
            <a:endParaRPr lang="it-IT" alt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531" r:id="rId1"/>
    <p:sldLayoutId id="2147484532" r:id="rId2"/>
    <p:sldLayoutId id="2147484533" r:id="rId3"/>
    <p:sldLayoutId id="2147484534" r:id="rId4"/>
    <p:sldLayoutId id="2147484535" r:id="rId5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700" b="1">
          <a:solidFill>
            <a:srgbClr val="006600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700" b="1">
          <a:solidFill>
            <a:srgbClr val="006600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700" b="1">
          <a:solidFill>
            <a:srgbClr val="006600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700" b="1">
          <a:solidFill>
            <a:srgbClr val="006600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700" b="1">
          <a:solidFill>
            <a:srgbClr val="006600"/>
          </a:solidFill>
          <a:latin typeface="Arial" charset="0"/>
        </a:defRPr>
      </a:lvl5pPr>
      <a:lvl6pPr marL="562722" algn="l" rtl="0" eaLnBrk="0" fontAlgn="base" hangingPunct="0">
        <a:spcBef>
          <a:spcPct val="0"/>
        </a:spcBef>
        <a:spcAft>
          <a:spcPct val="0"/>
        </a:spcAft>
        <a:defRPr sz="2708" b="1">
          <a:solidFill>
            <a:srgbClr val="006600"/>
          </a:solidFill>
          <a:latin typeface="Arial" charset="0"/>
        </a:defRPr>
      </a:lvl6pPr>
      <a:lvl7pPr marL="1125444" algn="l" rtl="0" eaLnBrk="0" fontAlgn="base" hangingPunct="0">
        <a:spcBef>
          <a:spcPct val="0"/>
        </a:spcBef>
        <a:spcAft>
          <a:spcPct val="0"/>
        </a:spcAft>
        <a:defRPr sz="2708" b="1">
          <a:solidFill>
            <a:srgbClr val="006600"/>
          </a:solidFill>
          <a:latin typeface="Arial" charset="0"/>
        </a:defRPr>
      </a:lvl7pPr>
      <a:lvl8pPr marL="1688165" algn="l" rtl="0" eaLnBrk="0" fontAlgn="base" hangingPunct="0">
        <a:spcBef>
          <a:spcPct val="0"/>
        </a:spcBef>
        <a:spcAft>
          <a:spcPct val="0"/>
        </a:spcAft>
        <a:defRPr sz="2708" b="1">
          <a:solidFill>
            <a:srgbClr val="006600"/>
          </a:solidFill>
          <a:latin typeface="Arial" charset="0"/>
        </a:defRPr>
      </a:lvl8pPr>
      <a:lvl9pPr marL="2250887" algn="l" rtl="0" eaLnBrk="0" fontAlgn="base" hangingPunct="0">
        <a:spcBef>
          <a:spcPct val="0"/>
        </a:spcBef>
        <a:spcAft>
          <a:spcPct val="0"/>
        </a:spcAft>
        <a:defRPr sz="2708" b="1">
          <a:solidFill>
            <a:srgbClr val="006600"/>
          </a:solidFill>
          <a:latin typeface="Arial" charset="0"/>
        </a:defRPr>
      </a:lvl9pPr>
    </p:titleStyle>
    <p:bodyStyle>
      <a:lvl1pPr marL="220663" indent="-220663" algn="l" rtl="0" eaLnBrk="0" fontAlgn="base" hangingPunct="0">
        <a:spcBef>
          <a:spcPct val="20000"/>
        </a:spcBef>
        <a:spcAft>
          <a:spcPct val="0"/>
        </a:spcAft>
        <a:buClr>
          <a:srgbClr val="CC0000"/>
        </a:buClr>
        <a:buChar char="•"/>
        <a:defRPr sz="2000">
          <a:solidFill>
            <a:schemeClr val="tx1"/>
          </a:solidFill>
          <a:latin typeface="Century Gothic" panose="020B0502020202020204" pitchFamily="34" charset="0"/>
          <a:ea typeface="+mn-ea"/>
          <a:cs typeface="+mn-cs"/>
        </a:defRPr>
      </a:lvl1pPr>
      <a:lvl2pPr marL="663575" indent="-222250" algn="l" rtl="0" eaLnBrk="0" fontAlgn="base" hangingPunct="0">
        <a:spcBef>
          <a:spcPct val="20000"/>
        </a:spcBef>
        <a:spcAft>
          <a:spcPct val="0"/>
        </a:spcAft>
        <a:buClr>
          <a:srgbClr val="CC0000"/>
        </a:buClr>
        <a:buSzPct val="55000"/>
        <a:buFont typeface="Wingdings" panose="05000000000000000000" pitchFamily="2" charset="2"/>
        <a:buChar char="¡"/>
        <a:defRPr sz="2000">
          <a:solidFill>
            <a:schemeClr val="tx1"/>
          </a:solidFill>
          <a:latin typeface="Century Gothic" panose="020B0502020202020204" pitchFamily="34" charset="0"/>
        </a:defRPr>
      </a:lvl2pPr>
      <a:lvl3pPr marL="1436688" indent="-280988" algn="l" rtl="0" eaLnBrk="0" fontAlgn="base" hangingPunct="0">
        <a:spcBef>
          <a:spcPct val="20000"/>
        </a:spcBef>
        <a:spcAft>
          <a:spcPct val="0"/>
        </a:spcAft>
        <a:buClr>
          <a:srgbClr val="CC0000"/>
        </a:buClr>
        <a:buSzPct val="70000"/>
        <a:buFont typeface="Wingdings" panose="05000000000000000000" pitchFamily="2" charset="2"/>
        <a:buChar char="o"/>
        <a:defRPr sz="1900">
          <a:solidFill>
            <a:schemeClr val="tx1"/>
          </a:solidFill>
          <a:latin typeface="Trebuchet MS" pitchFamily="34" charset="0"/>
        </a:defRPr>
      </a:lvl3pPr>
      <a:lvl4pPr marL="1968500" indent="-280988" algn="l" rtl="0" eaLnBrk="0" fontAlgn="base" hangingPunct="0">
        <a:spcBef>
          <a:spcPct val="20000"/>
        </a:spcBef>
        <a:spcAft>
          <a:spcPct val="0"/>
        </a:spcAft>
        <a:buClr>
          <a:srgbClr val="CC0000"/>
        </a:buClr>
        <a:buSzPct val="70000"/>
        <a:buFont typeface="Wingdings" panose="05000000000000000000" pitchFamily="2" charset="2"/>
        <a:buChar char="n"/>
        <a:defRPr sz="1900">
          <a:solidFill>
            <a:schemeClr val="tx1"/>
          </a:solidFill>
          <a:latin typeface="Trebuchet MS" pitchFamily="34" charset="0"/>
        </a:defRPr>
      </a:lvl4pPr>
      <a:lvl5pPr marL="2532063" indent="-280988" algn="l" rtl="0" eaLnBrk="0" fontAlgn="base" hangingPunct="0">
        <a:spcBef>
          <a:spcPct val="20000"/>
        </a:spcBef>
        <a:spcAft>
          <a:spcPct val="0"/>
        </a:spcAft>
        <a:buClr>
          <a:srgbClr val="CC0000"/>
        </a:buClr>
        <a:buSzPct val="70000"/>
        <a:buFont typeface="Wingdings" panose="05000000000000000000" pitchFamily="2" charset="2"/>
        <a:buChar char="o"/>
        <a:defRPr sz="1900">
          <a:solidFill>
            <a:schemeClr val="tx1"/>
          </a:solidFill>
          <a:latin typeface="Trebuchet MS" pitchFamily="34" charset="0"/>
        </a:defRPr>
      </a:lvl5pPr>
      <a:lvl6pPr marL="3094970" indent="-281361" algn="l" rtl="0" eaLnBrk="0" fontAlgn="base" hangingPunct="0">
        <a:spcBef>
          <a:spcPct val="20000"/>
        </a:spcBef>
        <a:spcAft>
          <a:spcPct val="0"/>
        </a:spcAft>
        <a:buClr>
          <a:srgbClr val="CC0000"/>
        </a:buClr>
        <a:buSzPct val="70000"/>
        <a:buFont typeface="Wingdings" pitchFamily="2" charset="2"/>
        <a:buChar char="o"/>
        <a:defRPr sz="1969">
          <a:solidFill>
            <a:schemeClr val="tx1"/>
          </a:solidFill>
          <a:latin typeface="Trebuchet MS" pitchFamily="34" charset="0"/>
        </a:defRPr>
      </a:lvl6pPr>
      <a:lvl7pPr marL="3657691" indent="-281361" algn="l" rtl="0" eaLnBrk="0" fontAlgn="base" hangingPunct="0">
        <a:spcBef>
          <a:spcPct val="20000"/>
        </a:spcBef>
        <a:spcAft>
          <a:spcPct val="0"/>
        </a:spcAft>
        <a:buClr>
          <a:srgbClr val="CC0000"/>
        </a:buClr>
        <a:buSzPct val="70000"/>
        <a:buFont typeface="Wingdings" pitchFamily="2" charset="2"/>
        <a:buChar char="o"/>
        <a:defRPr sz="1969">
          <a:solidFill>
            <a:schemeClr val="tx1"/>
          </a:solidFill>
          <a:latin typeface="Trebuchet MS" pitchFamily="34" charset="0"/>
        </a:defRPr>
      </a:lvl7pPr>
      <a:lvl8pPr marL="4220413" indent="-281361" algn="l" rtl="0" eaLnBrk="0" fontAlgn="base" hangingPunct="0">
        <a:spcBef>
          <a:spcPct val="20000"/>
        </a:spcBef>
        <a:spcAft>
          <a:spcPct val="0"/>
        </a:spcAft>
        <a:buClr>
          <a:srgbClr val="CC0000"/>
        </a:buClr>
        <a:buSzPct val="70000"/>
        <a:buFont typeface="Wingdings" pitchFamily="2" charset="2"/>
        <a:buChar char="o"/>
        <a:defRPr sz="1969">
          <a:solidFill>
            <a:schemeClr val="tx1"/>
          </a:solidFill>
          <a:latin typeface="Trebuchet MS" pitchFamily="34" charset="0"/>
        </a:defRPr>
      </a:lvl8pPr>
      <a:lvl9pPr marL="4783135" indent="-281361" algn="l" rtl="0" eaLnBrk="0" fontAlgn="base" hangingPunct="0">
        <a:spcBef>
          <a:spcPct val="20000"/>
        </a:spcBef>
        <a:spcAft>
          <a:spcPct val="0"/>
        </a:spcAft>
        <a:buClr>
          <a:srgbClr val="CC0000"/>
        </a:buClr>
        <a:buSzPct val="70000"/>
        <a:buFont typeface="Wingdings" pitchFamily="2" charset="2"/>
        <a:buChar char="o"/>
        <a:defRPr sz="1969">
          <a:solidFill>
            <a:schemeClr val="tx1"/>
          </a:solidFill>
          <a:latin typeface="Trebuchet MS" pitchFamily="34" charset="0"/>
        </a:defRPr>
      </a:lvl9pPr>
    </p:bodyStyle>
    <p:otherStyle>
      <a:defPPr>
        <a:defRPr lang="it-IT"/>
      </a:defPPr>
      <a:lvl1pPr marL="0" algn="l" defTabSz="1125444" rtl="0" eaLnBrk="1" latinLnBrk="0" hangingPunct="1">
        <a:defRPr sz="2215" kern="1200">
          <a:solidFill>
            <a:schemeClr val="tx1"/>
          </a:solidFill>
          <a:latin typeface="+mn-lt"/>
          <a:ea typeface="+mn-ea"/>
          <a:cs typeface="+mn-cs"/>
        </a:defRPr>
      </a:lvl1pPr>
      <a:lvl2pPr marL="562722" algn="l" defTabSz="1125444" rtl="0" eaLnBrk="1" latinLnBrk="0" hangingPunct="1">
        <a:defRPr sz="2215" kern="1200">
          <a:solidFill>
            <a:schemeClr val="tx1"/>
          </a:solidFill>
          <a:latin typeface="+mn-lt"/>
          <a:ea typeface="+mn-ea"/>
          <a:cs typeface="+mn-cs"/>
        </a:defRPr>
      </a:lvl2pPr>
      <a:lvl3pPr marL="1125444" algn="l" defTabSz="1125444" rtl="0" eaLnBrk="1" latinLnBrk="0" hangingPunct="1">
        <a:defRPr sz="2215" kern="1200">
          <a:solidFill>
            <a:schemeClr val="tx1"/>
          </a:solidFill>
          <a:latin typeface="+mn-lt"/>
          <a:ea typeface="+mn-ea"/>
          <a:cs typeface="+mn-cs"/>
        </a:defRPr>
      </a:lvl3pPr>
      <a:lvl4pPr marL="1688165" algn="l" defTabSz="1125444" rtl="0" eaLnBrk="1" latinLnBrk="0" hangingPunct="1">
        <a:defRPr sz="2215" kern="1200">
          <a:solidFill>
            <a:schemeClr val="tx1"/>
          </a:solidFill>
          <a:latin typeface="+mn-lt"/>
          <a:ea typeface="+mn-ea"/>
          <a:cs typeface="+mn-cs"/>
        </a:defRPr>
      </a:lvl4pPr>
      <a:lvl5pPr marL="2250887" algn="l" defTabSz="1125444" rtl="0" eaLnBrk="1" latinLnBrk="0" hangingPunct="1">
        <a:defRPr sz="2215" kern="1200">
          <a:solidFill>
            <a:schemeClr val="tx1"/>
          </a:solidFill>
          <a:latin typeface="+mn-lt"/>
          <a:ea typeface="+mn-ea"/>
          <a:cs typeface="+mn-cs"/>
        </a:defRPr>
      </a:lvl5pPr>
      <a:lvl6pPr marL="2813609" algn="l" defTabSz="1125444" rtl="0" eaLnBrk="1" latinLnBrk="0" hangingPunct="1">
        <a:defRPr sz="2215" kern="1200">
          <a:solidFill>
            <a:schemeClr val="tx1"/>
          </a:solidFill>
          <a:latin typeface="+mn-lt"/>
          <a:ea typeface="+mn-ea"/>
          <a:cs typeface="+mn-cs"/>
        </a:defRPr>
      </a:lvl6pPr>
      <a:lvl7pPr marL="3376331" algn="l" defTabSz="1125444" rtl="0" eaLnBrk="1" latinLnBrk="0" hangingPunct="1">
        <a:defRPr sz="2215" kern="1200">
          <a:solidFill>
            <a:schemeClr val="tx1"/>
          </a:solidFill>
          <a:latin typeface="+mn-lt"/>
          <a:ea typeface="+mn-ea"/>
          <a:cs typeface="+mn-cs"/>
        </a:defRPr>
      </a:lvl7pPr>
      <a:lvl8pPr marL="3939052" algn="l" defTabSz="1125444" rtl="0" eaLnBrk="1" latinLnBrk="0" hangingPunct="1">
        <a:defRPr sz="2215" kern="1200">
          <a:solidFill>
            <a:schemeClr val="tx1"/>
          </a:solidFill>
          <a:latin typeface="+mn-lt"/>
          <a:ea typeface="+mn-ea"/>
          <a:cs typeface="+mn-cs"/>
        </a:defRPr>
      </a:lvl8pPr>
      <a:lvl9pPr marL="4501774" algn="l" defTabSz="1125444" rtl="0" eaLnBrk="1" latinLnBrk="0" hangingPunct="1">
        <a:defRPr sz="221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Segnaposto titolo 1">
            <a:extLst>
              <a:ext uri="{FF2B5EF4-FFF2-40B4-BE49-F238E27FC236}">
                <a16:creationId xmlns:a16="http://schemas.microsoft.com/office/drawing/2014/main" id="{C65E6E6E-E92C-4CE7-B929-C9D84D3892A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it-IT" altLang="it-IT"/>
              <a:t>Fare clic per modificare lo stile del titolo</a:t>
            </a:r>
          </a:p>
        </p:txBody>
      </p:sp>
      <p:sp>
        <p:nvSpPr>
          <p:cNvPr id="2051" name="Segnaposto testo 2">
            <a:extLst>
              <a:ext uri="{FF2B5EF4-FFF2-40B4-BE49-F238E27FC236}">
                <a16:creationId xmlns:a16="http://schemas.microsoft.com/office/drawing/2014/main" id="{CE372128-EF78-48E6-9AB8-8C8536F3E60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altLang="it-IT"/>
              <a:t>Fare clic per modificare stili del testo dello schema</a:t>
            </a:r>
          </a:p>
          <a:p>
            <a:pPr lvl="1"/>
            <a:r>
              <a:rPr lang="it-IT" altLang="it-IT"/>
              <a:t>Secondo livello</a:t>
            </a:r>
          </a:p>
          <a:p>
            <a:pPr lvl="2"/>
            <a:r>
              <a:rPr lang="it-IT" altLang="it-IT"/>
              <a:t>Terzo livello</a:t>
            </a:r>
          </a:p>
          <a:p>
            <a:pPr lvl="3"/>
            <a:r>
              <a:rPr lang="it-IT" altLang="it-IT"/>
              <a:t>Quarto livello</a:t>
            </a:r>
          </a:p>
          <a:p>
            <a:pPr lvl="4"/>
            <a:r>
              <a:rPr lang="it-IT" alt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E6CF0603-0471-4B58-94F8-361A93F7122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ACBE027A-A56E-4291-B8B8-E98BBA6188BA}" type="datetimeFigureOut">
              <a:rPr lang="it-IT"/>
              <a:pPr>
                <a:defRPr/>
              </a:pPr>
              <a:t>12/11/2021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B585F150-6771-46B7-92A3-6B92261B158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8DAF03BE-B4AC-4902-BC3C-4D73AB5D417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fld id="{7B77BB28-090D-4C50-B372-2F07C4F5A1EF}" type="slidenum">
              <a:rPr lang="it-IT" altLang="it-IT"/>
              <a:pPr/>
              <a:t>‹N›</a:t>
            </a:fld>
            <a:endParaRPr lang="it-IT" alt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520" r:id="rId1"/>
    <p:sldLayoutId id="2147484521" r:id="rId2"/>
    <p:sldLayoutId id="2147484522" r:id="rId3"/>
    <p:sldLayoutId id="2147484523" r:id="rId4"/>
    <p:sldLayoutId id="2147484524" r:id="rId5"/>
    <p:sldLayoutId id="2147484525" r:id="rId6"/>
    <p:sldLayoutId id="2147484526" r:id="rId7"/>
    <p:sldLayoutId id="2147484527" r:id="rId8"/>
    <p:sldLayoutId id="2147484528" r:id="rId9"/>
    <p:sldLayoutId id="2147484529" r:id="rId10"/>
    <p:sldLayoutId id="2147484530" r:id="rId1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mailto:intercenter@regione.emilia-romagna.it" TargetMode="External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ttangolo 5">
            <a:extLst>
              <a:ext uri="{FF2B5EF4-FFF2-40B4-BE49-F238E27FC236}">
                <a16:creationId xmlns:a16="http://schemas.microsoft.com/office/drawing/2014/main" id="{0E2BF9F1-C61D-4DEC-B526-91872FB265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91300" y="5445125"/>
            <a:ext cx="4973638" cy="433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CC0000"/>
              </a:buClr>
              <a:buChar char="•"/>
              <a:defRPr sz="2000">
                <a:solidFill>
                  <a:schemeClr val="tx1"/>
                </a:solidFill>
                <a:latin typeface="Century Gothic" panose="020B0502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00"/>
              </a:buClr>
              <a:buSzPct val="55000"/>
              <a:buFont typeface="Wingdings" panose="05000000000000000000" pitchFamily="2" charset="2"/>
              <a:buChar char="¡"/>
              <a:defRPr sz="2000"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CC0000"/>
              </a:buClr>
              <a:buSzPct val="70000"/>
              <a:buFont typeface="Wingdings" panose="05000000000000000000" pitchFamily="2" charset="2"/>
              <a:buChar char="o"/>
              <a:defRPr sz="1900"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CC0000"/>
              </a:buClr>
              <a:buSzPct val="70000"/>
              <a:buFont typeface="Wingdings" panose="05000000000000000000" pitchFamily="2" charset="2"/>
              <a:buChar char="n"/>
              <a:defRPr sz="1900">
                <a:solidFill>
                  <a:schemeClr val="tx1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CC0000"/>
              </a:buClr>
              <a:buSzPct val="70000"/>
              <a:buFont typeface="Wingdings" panose="05000000000000000000" pitchFamily="2" charset="2"/>
              <a:buChar char="o"/>
              <a:defRPr sz="1900"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0000"/>
              </a:buClr>
              <a:buSzPct val="70000"/>
              <a:buFont typeface="Wingdings" panose="05000000000000000000" pitchFamily="2" charset="2"/>
              <a:buChar char="o"/>
              <a:defRPr sz="1900"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0000"/>
              </a:buClr>
              <a:buSzPct val="70000"/>
              <a:buFont typeface="Wingdings" panose="05000000000000000000" pitchFamily="2" charset="2"/>
              <a:buChar char="o"/>
              <a:defRPr sz="1900"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0000"/>
              </a:buClr>
              <a:buSzPct val="70000"/>
              <a:buFont typeface="Wingdings" panose="05000000000000000000" pitchFamily="2" charset="2"/>
              <a:buChar char="o"/>
              <a:defRPr sz="1900"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0000"/>
              </a:buClr>
              <a:buSzPct val="70000"/>
              <a:buFont typeface="Wingdings" panose="05000000000000000000" pitchFamily="2" charset="2"/>
              <a:buChar char="o"/>
              <a:defRPr sz="1900"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algn="r">
              <a:spcBef>
                <a:spcPct val="0"/>
              </a:spcBef>
              <a:buSzPct val="70000"/>
              <a:buFont typeface="Wingdings" panose="05000000000000000000" pitchFamily="2" charset="2"/>
              <a:buNone/>
            </a:pPr>
            <a:r>
              <a:rPr lang="it-IT" altLang="it-IT" sz="2200" b="1" dirty="0">
                <a:solidFill>
                  <a:schemeClr val="hlink"/>
                </a:solidFill>
              </a:rPr>
              <a:t>10 novembre 2021</a:t>
            </a:r>
          </a:p>
        </p:txBody>
      </p:sp>
      <p:pic>
        <p:nvPicPr>
          <p:cNvPr id="9219" name="Picture 10" descr="Logo Intercent-ER_RGB">
            <a:extLst>
              <a:ext uri="{FF2B5EF4-FFF2-40B4-BE49-F238E27FC236}">
                <a16:creationId xmlns:a16="http://schemas.microsoft.com/office/drawing/2014/main" id="{F8892095-8382-47B8-A4E8-58DEE285907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64" t="9985"/>
          <a:stretch>
            <a:fillRect/>
          </a:stretch>
        </p:blipFill>
        <p:spPr bwMode="auto">
          <a:xfrm>
            <a:off x="8466138" y="685800"/>
            <a:ext cx="3127375" cy="1177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20" name="Text Box 11">
            <a:extLst>
              <a:ext uri="{FF2B5EF4-FFF2-40B4-BE49-F238E27FC236}">
                <a16:creationId xmlns:a16="http://schemas.microsoft.com/office/drawing/2014/main" id="{9315F441-1CFF-4209-AEF8-31BB39A0D40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00313" y="2879725"/>
            <a:ext cx="9034462" cy="614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CC0000"/>
              </a:buClr>
              <a:buChar char="•"/>
              <a:defRPr sz="2000">
                <a:solidFill>
                  <a:schemeClr val="tx1"/>
                </a:solidFill>
                <a:latin typeface="Century Gothic" panose="020B0502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00"/>
              </a:buClr>
              <a:buSzPct val="55000"/>
              <a:buFont typeface="Wingdings" panose="05000000000000000000" pitchFamily="2" charset="2"/>
              <a:buChar char="¡"/>
              <a:defRPr sz="2000"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CC0000"/>
              </a:buClr>
              <a:buSzPct val="70000"/>
              <a:buFont typeface="Wingdings" panose="05000000000000000000" pitchFamily="2" charset="2"/>
              <a:buChar char="o"/>
              <a:defRPr sz="1900"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CC0000"/>
              </a:buClr>
              <a:buSzPct val="70000"/>
              <a:buFont typeface="Wingdings" panose="05000000000000000000" pitchFamily="2" charset="2"/>
              <a:buChar char="n"/>
              <a:defRPr sz="1900">
                <a:solidFill>
                  <a:schemeClr val="tx1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CC0000"/>
              </a:buClr>
              <a:buSzPct val="70000"/>
              <a:buFont typeface="Wingdings" panose="05000000000000000000" pitchFamily="2" charset="2"/>
              <a:buChar char="o"/>
              <a:defRPr sz="1900"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0000"/>
              </a:buClr>
              <a:buSzPct val="70000"/>
              <a:buFont typeface="Wingdings" panose="05000000000000000000" pitchFamily="2" charset="2"/>
              <a:buChar char="o"/>
              <a:defRPr sz="1900"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0000"/>
              </a:buClr>
              <a:buSzPct val="70000"/>
              <a:buFont typeface="Wingdings" panose="05000000000000000000" pitchFamily="2" charset="2"/>
              <a:buChar char="o"/>
              <a:defRPr sz="1900"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0000"/>
              </a:buClr>
              <a:buSzPct val="70000"/>
              <a:buFont typeface="Wingdings" panose="05000000000000000000" pitchFamily="2" charset="2"/>
              <a:buChar char="o"/>
              <a:defRPr sz="1900"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0000"/>
              </a:buClr>
              <a:buSzPct val="70000"/>
              <a:buFont typeface="Wingdings" panose="05000000000000000000" pitchFamily="2" charset="2"/>
              <a:buChar char="o"/>
              <a:defRPr sz="1900"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algn="r">
              <a:spcBef>
                <a:spcPct val="0"/>
              </a:spcBef>
              <a:buSzPct val="70000"/>
              <a:buFont typeface="Wingdings" panose="05000000000000000000" pitchFamily="2" charset="2"/>
              <a:buNone/>
            </a:pPr>
            <a:r>
              <a:rPr lang="it-IT" altLang="it-IT" sz="3400" b="1" dirty="0">
                <a:solidFill>
                  <a:srgbClr val="006600"/>
                </a:solidFill>
              </a:rPr>
              <a:t>Carta in risme 7</a:t>
            </a:r>
          </a:p>
        </p:txBody>
      </p:sp>
      <p:sp>
        <p:nvSpPr>
          <p:cNvPr id="9221" name="Text Box 11">
            <a:extLst>
              <a:ext uri="{FF2B5EF4-FFF2-40B4-BE49-F238E27FC236}">
                <a16:creationId xmlns:a16="http://schemas.microsoft.com/office/drawing/2014/main" id="{385592B4-A3A3-4D27-9098-72BAC41C940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00313" y="3768725"/>
            <a:ext cx="9034462" cy="49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CC0000"/>
              </a:buClr>
              <a:buChar char="•"/>
              <a:defRPr sz="2000">
                <a:solidFill>
                  <a:schemeClr val="tx1"/>
                </a:solidFill>
                <a:latin typeface="Century Gothic" panose="020B0502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00"/>
              </a:buClr>
              <a:buSzPct val="55000"/>
              <a:buFont typeface="Wingdings" panose="05000000000000000000" pitchFamily="2" charset="2"/>
              <a:buChar char="¡"/>
              <a:defRPr sz="2000"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CC0000"/>
              </a:buClr>
              <a:buSzPct val="70000"/>
              <a:buFont typeface="Wingdings" panose="05000000000000000000" pitchFamily="2" charset="2"/>
              <a:buChar char="o"/>
              <a:defRPr sz="1900"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CC0000"/>
              </a:buClr>
              <a:buSzPct val="70000"/>
              <a:buFont typeface="Wingdings" panose="05000000000000000000" pitchFamily="2" charset="2"/>
              <a:buChar char="n"/>
              <a:defRPr sz="1900">
                <a:solidFill>
                  <a:schemeClr val="tx1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CC0000"/>
              </a:buClr>
              <a:buSzPct val="70000"/>
              <a:buFont typeface="Wingdings" panose="05000000000000000000" pitchFamily="2" charset="2"/>
              <a:buChar char="o"/>
              <a:defRPr sz="1900"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0000"/>
              </a:buClr>
              <a:buSzPct val="70000"/>
              <a:buFont typeface="Wingdings" panose="05000000000000000000" pitchFamily="2" charset="2"/>
              <a:buChar char="o"/>
              <a:defRPr sz="1900"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0000"/>
              </a:buClr>
              <a:buSzPct val="70000"/>
              <a:buFont typeface="Wingdings" panose="05000000000000000000" pitchFamily="2" charset="2"/>
              <a:buChar char="o"/>
              <a:defRPr sz="1900"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0000"/>
              </a:buClr>
              <a:buSzPct val="70000"/>
              <a:buFont typeface="Wingdings" panose="05000000000000000000" pitchFamily="2" charset="2"/>
              <a:buChar char="o"/>
              <a:defRPr sz="1900"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0000"/>
              </a:buClr>
              <a:buSzPct val="70000"/>
              <a:buFont typeface="Wingdings" panose="05000000000000000000" pitchFamily="2" charset="2"/>
              <a:buChar char="o"/>
              <a:defRPr sz="1900"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algn="r">
              <a:spcBef>
                <a:spcPct val="0"/>
              </a:spcBef>
              <a:buSzPct val="70000"/>
              <a:buFont typeface="Wingdings" panose="05000000000000000000" pitchFamily="2" charset="2"/>
              <a:buNone/>
            </a:pPr>
            <a:r>
              <a:rPr lang="it-IT" altLang="it-IT" sz="2600" b="1" dirty="0">
                <a:solidFill>
                  <a:srgbClr val="006600"/>
                </a:solidFill>
              </a:rPr>
              <a:t>Consultazione preliminare di mercato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968F75E3-B18A-4E65-95E6-D971689A5C51}"/>
              </a:ext>
            </a:extLst>
          </p:cNvPr>
          <p:cNvSpPr>
            <a:spLocks noChangeArrowheads="1"/>
          </p:cNvSpPr>
          <p:nvPr/>
        </p:nvSpPr>
        <p:spPr bwMode="auto">
          <a:xfrm rot="16200000">
            <a:off x="-1733550" y="1733550"/>
            <a:ext cx="6858000" cy="3390900"/>
          </a:xfrm>
          <a:prstGeom prst="rect">
            <a:avLst/>
          </a:prstGeom>
          <a:gradFill rotWithShape="1">
            <a:gsLst>
              <a:gs pos="0">
                <a:srgbClr val="006600"/>
              </a:gs>
              <a:gs pos="100000">
                <a:srgbClr val="008000"/>
              </a:gs>
            </a:gsLst>
            <a:lin ang="5400000" scaled="1"/>
          </a:gradFill>
          <a:ln>
            <a:noFill/>
          </a:ln>
        </p:spPr>
        <p:txBody>
          <a:bodyPr vert="eaVert" wrap="none" anchor="ctr"/>
          <a:lstStyle>
            <a:lvl1pPr>
              <a:spcBef>
                <a:spcPct val="20000"/>
              </a:spcBef>
              <a:buClr>
                <a:srgbClr val="CC0000"/>
              </a:buClr>
              <a:buChar char="•"/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00"/>
              </a:buClr>
              <a:buSzPct val="55000"/>
              <a:buFont typeface="Wingdings" panose="05000000000000000000" pitchFamily="2" charset="2"/>
              <a:buChar char="¡"/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CC0000"/>
              </a:buClr>
              <a:buSzPct val="70000"/>
              <a:buFont typeface="Wingdings" panose="05000000000000000000" pitchFamily="2" charset="2"/>
              <a:buChar char="o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CC0000"/>
              </a:buClr>
              <a:buSzPct val="70000"/>
              <a:buFont typeface="Wingdings" panose="05000000000000000000" pitchFamily="2" charset="2"/>
              <a:buChar char="n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CC0000"/>
              </a:buClr>
              <a:buSzPct val="70000"/>
              <a:buFont typeface="Wingdings" panose="05000000000000000000" pitchFamily="2" charset="2"/>
              <a:buChar char="o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0000"/>
              </a:buClr>
              <a:buSzPct val="70000"/>
              <a:buFont typeface="Wingdings" panose="05000000000000000000" pitchFamily="2" charset="2"/>
              <a:buChar char="o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0000"/>
              </a:buClr>
              <a:buSzPct val="70000"/>
              <a:buFont typeface="Wingdings" panose="05000000000000000000" pitchFamily="2" charset="2"/>
              <a:buChar char="o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0000"/>
              </a:buClr>
              <a:buSzPct val="70000"/>
              <a:buFont typeface="Wingdings" panose="05000000000000000000" pitchFamily="2" charset="2"/>
              <a:buChar char="o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0000"/>
              </a:buClr>
              <a:buSzPct val="70000"/>
              <a:buFont typeface="Wingdings" panose="05000000000000000000" pitchFamily="2" charset="2"/>
              <a:buChar char="o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algn="ctr">
              <a:spcBef>
                <a:spcPct val="0"/>
              </a:spcBef>
              <a:buSzPct val="70000"/>
              <a:buFont typeface="Wingdings" panose="05000000000000000000" pitchFamily="2" charset="2"/>
              <a:buNone/>
              <a:defRPr/>
            </a:pPr>
            <a:endParaRPr lang="it-IT" altLang="it-IT" sz="1231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contenuto 1">
            <a:extLst>
              <a:ext uri="{FF2B5EF4-FFF2-40B4-BE49-F238E27FC236}">
                <a16:creationId xmlns:a16="http://schemas.microsoft.com/office/drawing/2014/main" id="{49396042-0E33-48BA-AB53-00446B51BE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6794" y="732464"/>
            <a:ext cx="10978412" cy="5596419"/>
          </a:xfrm>
        </p:spPr>
        <p:txBody>
          <a:bodyPr/>
          <a:lstStyle/>
          <a:p>
            <a:pPr marL="0" indent="0">
              <a:buNone/>
            </a:pPr>
            <a:r>
              <a:rPr lang="it-IT" b="1" dirty="0">
                <a:latin typeface="+mj-lt"/>
              </a:rPr>
              <a:t>Caratteristiche della carta</a:t>
            </a:r>
          </a:p>
          <a:p>
            <a:r>
              <a:rPr lang="it-IT" dirty="0">
                <a:latin typeface="+mj-lt"/>
              </a:rPr>
              <a:t>Rispetto alle caratteristiche della carta definite nei precedenti capitolati avete delle osservazioni in merito?</a:t>
            </a:r>
          </a:p>
          <a:p>
            <a:r>
              <a:rPr lang="it-IT" dirty="0">
                <a:latin typeface="+mj-lt"/>
              </a:rPr>
              <a:t>Quali sono le caratteristiche assicurano alla carta riciclata, un uso senza inceppamenti, al pari di quella da fibre vergini, con fotocopiatrici laser per la stampa e la scansione fronte retro?</a:t>
            </a:r>
          </a:p>
          <a:p>
            <a:r>
              <a:rPr lang="it-IT" dirty="0">
                <a:latin typeface="+mj-lt"/>
              </a:rPr>
              <a:t>Una carta con un bianco ISO 100 da fibre riciclate è più sostenibile rispetto a una prodotta da fibre vergini FSC/PEFC? Avete dei dati in merito? Quali sono gli elementi a favore o contro?</a:t>
            </a:r>
          </a:p>
          <a:p>
            <a:r>
              <a:rPr lang="it-IT" dirty="0">
                <a:latin typeface="+mj-lt"/>
              </a:rPr>
              <a:t>La carta che fornite, in particolare quella riciclata, è resistente all’invecchiamento secondo gli standard ISO 20494, DIN 6738, LDK 24-85? Oppure ISO 9706? Ci sono differenze di prezzo per le risme con questa caratteristica?</a:t>
            </a:r>
          </a:p>
          <a:p>
            <a:endParaRPr lang="it-IT" dirty="0">
              <a:latin typeface="+mj-lt"/>
            </a:endParaRPr>
          </a:p>
          <a:p>
            <a:pPr marL="0" indent="0">
              <a:buNone/>
            </a:pPr>
            <a:r>
              <a:rPr lang="it-IT" b="1" dirty="0">
                <a:latin typeface="+mj-lt"/>
              </a:rPr>
              <a:t>Certificazioni</a:t>
            </a:r>
          </a:p>
          <a:p>
            <a:r>
              <a:rPr lang="it-IT" dirty="0">
                <a:latin typeface="+mj-lt"/>
              </a:rPr>
              <a:t>Quali soluzioni presenti sul mercato permettono acquisti più ecologici rispetto al precedente capitolato?</a:t>
            </a:r>
          </a:p>
          <a:p>
            <a:r>
              <a:rPr lang="it-IT" dirty="0">
                <a:latin typeface="+mj-lt"/>
              </a:rPr>
              <a:t>Quali sono le certificazioni delle cartiere produttrici vostre fornitrici?</a:t>
            </a:r>
          </a:p>
          <a:p>
            <a:r>
              <a:rPr lang="it-IT" dirty="0">
                <a:latin typeface="+mj-lt"/>
              </a:rPr>
              <a:t>La carta che fornite:</a:t>
            </a:r>
          </a:p>
          <a:p>
            <a:pPr lvl="1"/>
            <a:r>
              <a:rPr lang="it-IT" dirty="0">
                <a:latin typeface="+mj-lt"/>
              </a:rPr>
              <a:t>è certificata ecolabel o altre certificazioni equivalenti?</a:t>
            </a:r>
          </a:p>
          <a:p>
            <a:pPr lvl="1"/>
            <a:r>
              <a:rPr lang="it-IT" dirty="0">
                <a:latin typeface="+mj-lt"/>
              </a:rPr>
              <a:t>possiede certificazioni ambientali di tipo 3? Oppure PEF? Sono presenti quantificazioni del consumo di legno, acqua, energia ed emissioni di CO2 (potete fornirci dei dati in merito)?</a:t>
            </a:r>
          </a:p>
        </p:txBody>
      </p:sp>
      <p:sp>
        <p:nvSpPr>
          <p:cNvPr id="3" name="Titolo 2">
            <a:extLst>
              <a:ext uri="{FF2B5EF4-FFF2-40B4-BE49-F238E27FC236}">
                <a16:creationId xmlns:a16="http://schemas.microsoft.com/office/drawing/2014/main" id="{9081CBC7-9807-40CE-A0AB-7566BC9D2B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Questionario per i partecipanti (1/2)</a:t>
            </a:r>
          </a:p>
        </p:txBody>
      </p:sp>
    </p:spTree>
    <p:extLst>
      <p:ext uri="{BB962C8B-B14F-4D97-AF65-F5344CB8AC3E}">
        <p14:creationId xmlns:p14="http://schemas.microsoft.com/office/powerpoint/2010/main" val="104284106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contenuto 1">
            <a:extLst>
              <a:ext uri="{FF2B5EF4-FFF2-40B4-BE49-F238E27FC236}">
                <a16:creationId xmlns:a16="http://schemas.microsoft.com/office/drawing/2014/main" id="{24B49E74-B424-4269-8E34-61C59E858E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t-IT" sz="2000" b="1" dirty="0">
                <a:latin typeface="+mj-lt"/>
              </a:rPr>
              <a:t>Organizzazione/logistica</a:t>
            </a:r>
          </a:p>
          <a:p>
            <a:r>
              <a:rPr lang="it-IT" sz="2000" dirty="0">
                <a:latin typeface="+mj-lt"/>
              </a:rPr>
              <a:t>Ci sono delle difficoltà a dimostrare le specifiche tecniche minime richieste dai CAM?</a:t>
            </a:r>
          </a:p>
          <a:p>
            <a:r>
              <a:rPr lang="it-IT" sz="2000" dirty="0">
                <a:latin typeface="+mj-lt"/>
              </a:rPr>
              <a:t>Servite l’intero territorio regionale? Se no, quali province?</a:t>
            </a:r>
          </a:p>
          <a:p>
            <a:r>
              <a:rPr lang="it-IT" sz="2000" dirty="0">
                <a:latin typeface="+mj-lt"/>
              </a:rPr>
              <a:t>In caso di acquisto di sola carta riciclata, riuscireste a sostenere le quantità ipotizzate?</a:t>
            </a:r>
          </a:p>
          <a:p>
            <a:r>
              <a:rPr lang="it-IT" sz="2000" dirty="0">
                <a:latin typeface="+mj-lt"/>
              </a:rPr>
              <a:t>A livello di logistica (in particolare di mezzi di trasporto) quali politiche utilizzate per la sostenibilità ambientale?</a:t>
            </a:r>
          </a:p>
          <a:p>
            <a:r>
              <a:rPr lang="it-IT" sz="2000" dirty="0">
                <a:latin typeface="+mj-lt"/>
              </a:rPr>
              <a:t>Qual è il vostro fatturato annuo specifico?</a:t>
            </a:r>
          </a:p>
          <a:p>
            <a:r>
              <a:rPr lang="it-IT" sz="2000" dirty="0">
                <a:latin typeface="+mj-lt"/>
              </a:rPr>
              <a:t>Qual è l’andamento dei prezzi del settore? Ci sono osservazioni rispetto alla delibera ANAC di revisione prezzi?</a:t>
            </a:r>
          </a:p>
        </p:txBody>
      </p:sp>
      <p:sp>
        <p:nvSpPr>
          <p:cNvPr id="3" name="Titolo 2">
            <a:extLst>
              <a:ext uri="{FF2B5EF4-FFF2-40B4-BE49-F238E27FC236}">
                <a16:creationId xmlns:a16="http://schemas.microsoft.com/office/drawing/2014/main" id="{C7CF0312-B2E5-49DC-A2F6-01529D8DEA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Questionario per i partecipanti (2/2)</a:t>
            </a:r>
          </a:p>
        </p:txBody>
      </p:sp>
    </p:spTree>
    <p:extLst>
      <p:ext uri="{BB962C8B-B14F-4D97-AF65-F5344CB8AC3E}">
        <p14:creationId xmlns:p14="http://schemas.microsoft.com/office/powerpoint/2010/main" val="49253980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egnaposto numero diapositiva 1">
            <a:extLst>
              <a:ext uri="{FF2B5EF4-FFF2-40B4-BE49-F238E27FC236}">
                <a16:creationId xmlns:a16="http://schemas.microsoft.com/office/drawing/2014/main" id="{E24E2F7D-405F-4608-8A32-C29C25604820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9926D470-BE77-4D54-87C9-91AB20B7DFDA}" type="slidenum">
              <a:rPr lang="it-IT" altLang="en-US" sz="1400">
                <a:solidFill>
                  <a:srgbClr val="336600"/>
                </a:solidFill>
                <a:latin typeface="Calibri" panose="020F0502020204030204" pitchFamily="34" charset="0"/>
              </a:rPr>
              <a:pPr/>
              <a:t>12</a:t>
            </a:fld>
            <a:endParaRPr lang="it-IT" altLang="en-US" sz="1400">
              <a:solidFill>
                <a:srgbClr val="336600"/>
              </a:solidFill>
              <a:latin typeface="Calibri" panose="020F0502020204030204" pitchFamily="34" charset="0"/>
            </a:endParaRPr>
          </a:p>
        </p:txBody>
      </p:sp>
      <p:sp>
        <p:nvSpPr>
          <p:cNvPr id="4" name="Segnaposto contenuto 5">
            <a:extLst>
              <a:ext uri="{FF2B5EF4-FFF2-40B4-BE49-F238E27FC236}">
                <a16:creationId xmlns:a16="http://schemas.microsoft.com/office/drawing/2014/main" id="{21364CD1-4581-4DA8-88E9-F680E2703D8D}"/>
              </a:ext>
            </a:extLst>
          </p:cNvPr>
          <p:cNvSpPr txBox="1">
            <a:spLocks noChangeArrowheads="1"/>
          </p:cNvSpPr>
          <p:nvPr/>
        </p:nvSpPr>
        <p:spPr>
          <a:xfrm>
            <a:off x="1627189" y="1430339"/>
            <a:ext cx="9248775" cy="3997325"/>
          </a:xfrm>
          <a:prstGeom prst="rect">
            <a:avLst/>
          </a:prstGeom>
        </p:spPr>
        <p:txBody>
          <a:bodyPr/>
          <a:lstStyle>
            <a:lvl1pPr marL="220663" indent="-2206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0000"/>
              </a:buClr>
              <a:buChar char="•"/>
              <a:defRPr sz="20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1pPr>
            <a:lvl2pPr marL="663575" indent="-2222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0000"/>
              </a:buClr>
              <a:buSzPct val="55000"/>
              <a:buFont typeface="Wingdings" panose="05000000000000000000" pitchFamily="2" charset="2"/>
              <a:buChar char="¡"/>
              <a:defRPr sz="2000"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1436688" indent="-28098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0000"/>
              </a:buClr>
              <a:buSzPct val="70000"/>
              <a:buFont typeface="Wingdings" panose="05000000000000000000" pitchFamily="2" charset="2"/>
              <a:buChar char="o"/>
              <a:defRPr sz="1900">
                <a:solidFill>
                  <a:schemeClr val="tx1"/>
                </a:solidFill>
                <a:latin typeface="Trebuchet MS" pitchFamily="34" charset="0"/>
              </a:defRPr>
            </a:lvl3pPr>
            <a:lvl4pPr marL="1968500" indent="-28098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0000"/>
              </a:buClr>
              <a:buSzPct val="70000"/>
              <a:buFont typeface="Wingdings" panose="05000000000000000000" pitchFamily="2" charset="2"/>
              <a:buChar char="n"/>
              <a:defRPr sz="1900">
                <a:solidFill>
                  <a:schemeClr val="tx1"/>
                </a:solidFill>
                <a:latin typeface="Trebuchet MS" pitchFamily="34" charset="0"/>
              </a:defRPr>
            </a:lvl4pPr>
            <a:lvl5pPr marL="2532063" indent="-28098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0000"/>
              </a:buClr>
              <a:buSzPct val="70000"/>
              <a:buFont typeface="Wingdings" panose="05000000000000000000" pitchFamily="2" charset="2"/>
              <a:buChar char="o"/>
              <a:defRPr sz="1900">
                <a:solidFill>
                  <a:schemeClr val="tx1"/>
                </a:solidFill>
                <a:latin typeface="Trebuchet MS" pitchFamily="34" charset="0"/>
              </a:defRPr>
            </a:lvl5pPr>
            <a:lvl6pPr marL="3094970" indent="-281361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0000"/>
              </a:buClr>
              <a:buSzPct val="70000"/>
              <a:buFont typeface="Wingdings" pitchFamily="2" charset="2"/>
              <a:buChar char="o"/>
              <a:defRPr sz="1969">
                <a:solidFill>
                  <a:schemeClr val="tx1"/>
                </a:solidFill>
                <a:latin typeface="Trebuchet MS" pitchFamily="34" charset="0"/>
              </a:defRPr>
            </a:lvl6pPr>
            <a:lvl7pPr marL="3657691" indent="-281361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0000"/>
              </a:buClr>
              <a:buSzPct val="70000"/>
              <a:buFont typeface="Wingdings" pitchFamily="2" charset="2"/>
              <a:buChar char="o"/>
              <a:defRPr sz="1969">
                <a:solidFill>
                  <a:schemeClr val="tx1"/>
                </a:solidFill>
                <a:latin typeface="Trebuchet MS" pitchFamily="34" charset="0"/>
              </a:defRPr>
            </a:lvl7pPr>
            <a:lvl8pPr marL="4220413" indent="-281361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0000"/>
              </a:buClr>
              <a:buSzPct val="70000"/>
              <a:buFont typeface="Wingdings" pitchFamily="2" charset="2"/>
              <a:buChar char="o"/>
              <a:defRPr sz="1969">
                <a:solidFill>
                  <a:schemeClr val="tx1"/>
                </a:solidFill>
                <a:latin typeface="Trebuchet MS" pitchFamily="34" charset="0"/>
              </a:defRPr>
            </a:lvl8pPr>
            <a:lvl9pPr marL="4783135" indent="-281361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0000"/>
              </a:buClr>
              <a:buSzPct val="70000"/>
              <a:buFont typeface="Wingdings" pitchFamily="2" charset="2"/>
              <a:buChar char="o"/>
              <a:defRPr sz="1969">
                <a:solidFill>
                  <a:schemeClr val="tx1"/>
                </a:solidFill>
                <a:latin typeface="Trebuchet MS" pitchFamily="34" charset="0"/>
              </a:defRPr>
            </a:lvl9pPr>
          </a:lstStyle>
          <a:p>
            <a:pPr marL="0" indent="0" algn="ctr">
              <a:spcBef>
                <a:spcPts val="600"/>
              </a:spcBef>
              <a:buSzPct val="70000"/>
              <a:buNone/>
              <a:defRPr/>
            </a:pPr>
            <a:r>
              <a:rPr lang="it-IT" altLang="it-IT" sz="2200" kern="0" dirty="0">
                <a:latin typeface="+mj-lt"/>
                <a:ea typeface="ＭＳ Ｐゴシック" panose="020B0600070205080204" pitchFamily="34" charset="-128"/>
                <a:cs typeface="Arial" panose="020B0604020202020204" pitchFamily="34" charset="0"/>
              </a:rPr>
              <a:t>Il presente materiale, suscettibile di variazioni anche sostanziali nella stesura finale della documentazione di gara, sarà messo a disposizione sul portale dell’Agenzia </a:t>
            </a:r>
            <a:r>
              <a:rPr lang="it-IT" altLang="it-IT" sz="2200" kern="0" dirty="0" err="1">
                <a:latin typeface="+mj-lt"/>
                <a:ea typeface="ＭＳ Ｐゴシック" panose="020B0600070205080204" pitchFamily="34" charset="-128"/>
                <a:cs typeface="Arial" panose="020B0604020202020204" pitchFamily="34" charset="0"/>
              </a:rPr>
              <a:t>Intercent</a:t>
            </a:r>
            <a:r>
              <a:rPr lang="it-IT" altLang="it-IT" sz="2200" kern="0" dirty="0">
                <a:latin typeface="+mj-lt"/>
                <a:ea typeface="ＭＳ Ｐゴシック" panose="020B0600070205080204" pitchFamily="34" charset="-128"/>
                <a:cs typeface="Arial" panose="020B0604020202020204" pitchFamily="34" charset="0"/>
              </a:rPr>
              <a:t>-ER al seguente indirizzo: </a:t>
            </a:r>
            <a:r>
              <a:rPr lang="it-IT" altLang="it-IT" sz="2200" b="1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ＭＳ Ｐゴシック" panose="020B0600070205080204" pitchFamily="34" charset="-128"/>
                <a:cs typeface="Arial" panose="020B0604020202020204" pitchFamily="34" charset="0"/>
              </a:rPr>
              <a:t>http://intercenter.regione.emilia-romagna</a:t>
            </a:r>
            <a:r>
              <a:rPr lang="it-IT" altLang="it-IT" sz="2200" kern="0" dirty="0">
                <a:latin typeface="+mj-lt"/>
                <a:ea typeface="ＭＳ Ｐゴシック" panose="020B0600070205080204" pitchFamily="34" charset="-128"/>
                <a:cs typeface="Arial" panose="020B0604020202020204" pitchFamily="34" charset="0"/>
              </a:rPr>
              <a:t>.</a:t>
            </a:r>
          </a:p>
          <a:p>
            <a:pPr marL="0" indent="0" algn="ctr">
              <a:spcBef>
                <a:spcPts val="600"/>
              </a:spcBef>
              <a:buSzPct val="70000"/>
              <a:buNone/>
              <a:defRPr/>
            </a:pPr>
            <a:r>
              <a:rPr lang="it-IT" altLang="it-IT" sz="2200" kern="0" dirty="0">
                <a:latin typeface="+mj-lt"/>
                <a:ea typeface="ＭＳ Ｐゴシック" panose="020B0600070205080204" pitchFamily="34" charset="-128"/>
                <a:cs typeface="Arial" panose="020B0604020202020204" pitchFamily="34" charset="0"/>
              </a:rPr>
              <a:t>Eventuali osservazioni in merito al materiale pubblicato dovranno essere inviate all’indirizzo e-mail:</a:t>
            </a:r>
            <a:br>
              <a:rPr lang="it-IT" altLang="it-IT" sz="2200" kern="0" dirty="0">
                <a:latin typeface="+mj-lt"/>
                <a:ea typeface="ＭＳ Ｐゴシック" panose="020B0600070205080204" pitchFamily="34" charset="-128"/>
                <a:cs typeface="Arial" panose="020B0604020202020204" pitchFamily="34" charset="0"/>
              </a:rPr>
            </a:br>
            <a:r>
              <a:rPr lang="it-IT" altLang="it-IT" sz="2200" b="1" kern="0" dirty="0">
                <a:solidFill>
                  <a:srgbClr val="FF0000"/>
                </a:solidFill>
                <a:latin typeface="+mj-lt"/>
                <a:ea typeface="ＭＳ Ｐゴシック" panose="020B0600070205080204" pitchFamily="34" charset="-128"/>
                <a:cs typeface="Arial" panose="020B0604020202020204" pitchFamily="34" charset="0"/>
                <a:hlinkClick r:id="rId2"/>
              </a:rPr>
              <a:t>intercenter@regione.emilia-romagna.it</a:t>
            </a:r>
            <a:br>
              <a:rPr lang="it-IT" altLang="it-IT" sz="2200" b="1" kern="0" dirty="0">
                <a:solidFill>
                  <a:srgbClr val="FF0000"/>
                </a:solidFill>
                <a:latin typeface="+mj-lt"/>
                <a:ea typeface="ＭＳ Ｐゴシック" panose="020B0600070205080204" pitchFamily="34" charset="-128"/>
                <a:cs typeface="Arial" panose="020B0604020202020204" pitchFamily="34" charset="0"/>
              </a:rPr>
            </a:br>
            <a:r>
              <a:rPr lang="it-IT" altLang="it-IT" sz="2200" kern="0" dirty="0">
                <a:latin typeface="+mj-lt"/>
                <a:ea typeface="ＭＳ Ｐゴシック" panose="020B0600070205080204" pitchFamily="34" charset="-128"/>
                <a:cs typeface="Arial" panose="020B0604020202020204" pitchFamily="34" charset="0"/>
              </a:rPr>
              <a:t>entro e non oltre il giorno</a:t>
            </a:r>
            <a:r>
              <a:rPr lang="it-IT" altLang="it-IT" sz="2200" kern="0">
                <a:latin typeface="+mj-lt"/>
                <a:ea typeface="ＭＳ Ｐゴシック" panose="020B0600070205080204" pitchFamily="34" charset="-128"/>
                <a:cs typeface="Arial" panose="020B0604020202020204" pitchFamily="34" charset="0"/>
              </a:rPr>
              <a:t>: </a:t>
            </a:r>
            <a:r>
              <a:rPr lang="it-IT" altLang="it-IT" sz="2200" b="1" kern="0">
                <a:latin typeface="+mj-lt"/>
                <a:ea typeface="ＭＳ Ｐゴシック" panose="020B0600070205080204" pitchFamily="34" charset="-128"/>
                <a:cs typeface="Arial" panose="020B0604020202020204" pitchFamily="34" charset="0"/>
              </a:rPr>
              <a:t>18 </a:t>
            </a:r>
            <a:r>
              <a:rPr lang="it-IT" altLang="it-IT" sz="2200" b="1" kern="0" dirty="0">
                <a:latin typeface="+mj-lt"/>
                <a:ea typeface="ＭＳ Ｐゴシック" panose="020B0600070205080204" pitchFamily="34" charset="-128"/>
                <a:cs typeface="Arial" panose="020B0604020202020204" pitchFamily="34" charset="0"/>
              </a:rPr>
              <a:t>novembre 2021</a:t>
            </a:r>
            <a:r>
              <a:rPr lang="it-IT" altLang="it-IT" sz="2200" kern="0" dirty="0">
                <a:latin typeface="+mj-lt"/>
                <a:ea typeface="ＭＳ Ｐゴシック" panose="020B0600070205080204" pitchFamily="34" charset="-128"/>
                <a:cs typeface="Arial" panose="020B0604020202020204" pitchFamily="34" charset="0"/>
              </a:rPr>
              <a:t>.</a:t>
            </a:r>
          </a:p>
          <a:p>
            <a:pPr marL="0" indent="0" algn="ctr">
              <a:spcBef>
                <a:spcPts val="600"/>
              </a:spcBef>
              <a:buSzPct val="70000"/>
              <a:buNone/>
              <a:defRPr/>
            </a:pPr>
            <a:r>
              <a:rPr lang="it-IT" altLang="it-IT" sz="2200" kern="0" dirty="0">
                <a:latin typeface="+mj-lt"/>
                <a:ea typeface="ＭＳ Ｐゴシック" panose="020B0600070205080204" pitchFamily="34" charset="-128"/>
                <a:cs typeface="Arial" panose="020B0604020202020204" pitchFamily="34" charset="0"/>
              </a:rPr>
              <a:t>L’esito della presente consultazione non è in alcun modo vincolante per </a:t>
            </a:r>
            <a:r>
              <a:rPr lang="it-IT" altLang="it-IT" sz="2200" kern="0" dirty="0" err="1">
                <a:latin typeface="+mj-lt"/>
                <a:ea typeface="ＭＳ Ｐゴシック" panose="020B0600070205080204" pitchFamily="34" charset="-128"/>
                <a:cs typeface="Arial" panose="020B0604020202020204" pitchFamily="34" charset="0"/>
              </a:rPr>
              <a:t>Intercent</a:t>
            </a:r>
            <a:r>
              <a:rPr lang="it-IT" altLang="it-IT" sz="2200" kern="0" dirty="0">
                <a:latin typeface="+mj-lt"/>
                <a:ea typeface="ＭＳ Ｐゴシック" panose="020B0600070205080204" pitchFamily="34" charset="-128"/>
                <a:cs typeface="Arial" panose="020B0604020202020204" pitchFamily="34" charset="0"/>
              </a:rPr>
              <a:t>-ER, che si riserva la più ampia discrezionalità rispetto alle decisioni da adottare.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magine 7">
            <a:extLst>
              <a:ext uri="{FF2B5EF4-FFF2-40B4-BE49-F238E27FC236}">
                <a16:creationId xmlns:a16="http://schemas.microsoft.com/office/drawing/2014/main" id="{99EB078E-72B2-4BAC-B251-C63D3201FA7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38442" y="1543049"/>
            <a:ext cx="7137608" cy="3793331"/>
          </a:xfrm>
          <a:prstGeom prst="rect">
            <a:avLst/>
          </a:prstGeom>
        </p:spPr>
      </p:pic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59370351-BA84-4CF8-9CB5-0A9F8AF2A89B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615950" y="730425"/>
            <a:ext cx="10979150" cy="1346025"/>
          </a:xfrm>
        </p:spPr>
        <p:txBody>
          <a:bodyPr/>
          <a:lstStyle/>
          <a:p>
            <a:pPr marL="0" indent="0">
              <a:buFontTx/>
              <a:buNone/>
              <a:defRPr/>
            </a:pPr>
            <a:r>
              <a:rPr lang="it-IT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L'oggetto della presente procedura di gara, giunta alla settima edizione, è la fornitura di carta in risme per uso ufficio, formati A4 e A3, </a:t>
            </a:r>
            <a:r>
              <a:rPr lang="it-IT" sz="2400" dirty="0">
                <a:latin typeface="Arial" panose="020B0604020202020204" pitchFamily="34" charset="0"/>
                <a:ea typeface="Times New Roman" panose="02020603050405020304" pitchFamily="18" charset="0"/>
              </a:rPr>
              <a:t>per le amministrazioni presenti sul territorio regionale dell’Emilia-Romagna</a:t>
            </a:r>
            <a:r>
              <a:rPr lang="it-IT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.</a:t>
            </a:r>
            <a:endParaRPr lang="it-IT" altLang="it-IT" sz="2400" dirty="0"/>
          </a:p>
        </p:txBody>
      </p:sp>
      <p:sp>
        <p:nvSpPr>
          <p:cNvPr id="13314" name="Titolo 2">
            <a:extLst>
              <a:ext uri="{FF2B5EF4-FFF2-40B4-BE49-F238E27FC236}">
                <a16:creationId xmlns:a16="http://schemas.microsoft.com/office/drawing/2014/main" id="{0F961FB3-2A7A-4EC0-BD80-F1DFB07920B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15950" y="107950"/>
            <a:ext cx="10979150" cy="4286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r>
              <a:rPr lang="it-IT" altLang="it-IT"/>
              <a:t>OGGETTO DELLA PROCEDURA</a:t>
            </a:r>
          </a:p>
        </p:txBody>
      </p:sp>
      <p:pic>
        <p:nvPicPr>
          <p:cNvPr id="1026" name="Picture 2" descr="CARTA A4 80 GRAMMI ULTRA BIANCA STAMPANTE FOTOCOPIE 5 RISME DA 500 FOGLI  DSI | eBay">
            <a:extLst>
              <a:ext uri="{FF2B5EF4-FFF2-40B4-BE49-F238E27FC236}">
                <a16:creationId xmlns:a16="http://schemas.microsoft.com/office/drawing/2014/main" id="{9CAC2D71-3E54-4115-97F6-83001D0D0D6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1640" y="2895600"/>
            <a:ext cx="2143125" cy="2143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CasellaDiTesto 8">
            <a:extLst>
              <a:ext uri="{FF2B5EF4-FFF2-40B4-BE49-F238E27FC236}">
                <a16:creationId xmlns:a16="http://schemas.microsoft.com/office/drawing/2014/main" id="{FF1B5F44-C5EB-4D7A-9BCA-F698873E9DCC}"/>
              </a:ext>
            </a:extLst>
          </p:cNvPr>
          <p:cNvSpPr txBox="1"/>
          <p:nvPr/>
        </p:nvSpPr>
        <p:spPr>
          <a:xfrm>
            <a:off x="615950" y="4610101"/>
            <a:ext cx="1097915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t-IT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La gara verrà svolta mediante appalto specifico all’interno del Sistema Dinamico di Acquisizione di cui al bando istitutivo “Materiale di consumo per uffici”</a:t>
            </a:r>
            <a:r>
              <a:rPr lang="it-IT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pubblicato con </a:t>
            </a:r>
            <a:r>
              <a:rPr lang="it-IT" sz="2400" dirty="0">
                <a:latin typeface="Arial" panose="020B0604020202020204" pitchFamily="34" charset="0"/>
                <a:ea typeface="Calibri" panose="020F0502020204030204" pitchFamily="34" charset="0"/>
              </a:rPr>
              <a:t>avviso n. 2017/S 247-518041 del </a:t>
            </a:r>
            <a:r>
              <a:rPr lang="it-IT" sz="24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23/12/2017 </a:t>
            </a:r>
            <a:r>
              <a:rPr lang="it-IT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sulla Gazzetta Ufficiale dell’Unione Europea.</a:t>
            </a:r>
            <a:endParaRPr lang="it-IT" sz="2400" dirty="0">
              <a:effectLst/>
              <a:latin typeface="Arial" panose="020B0604020202020204" pitchFamily="34" charset="0"/>
              <a:ea typeface="Calibri" panose="020F0502020204030204" pitchFamily="34" charset="0"/>
            </a:endParaRPr>
          </a:p>
          <a:p>
            <a:pPr algn="just"/>
            <a:endParaRPr lang="it-IT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4" descr="Acquisti verdi (GPP) — Arpae Emilia-Romagna">
            <a:extLst>
              <a:ext uri="{FF2B5EF4-FFF2-40B4-BE49-F238E27FC236}">
                <a16:creationId xmlns:a16="http://schemas.microsoft.com/office/drawing/2014/main" id="{E7739D7A-3670-43C1-A49E-2ECC3D81137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365" r="18254"/>
          <a:stretch/>
        </p:blipFill>
        <p:spPr bwMode="auto">
          <a:xfrm rot="744035">
            <a:off x="9708729" y="1719262"/>
            <a:ext cx="1722889" cy="17097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Segnaposto contenuto 1">
            <a:extLst>
              <a:ext uri="{FF2B5EF4-FFF2-40B4-BE49-F238E27FC236}">
                <a16:creationId xmlns:a16="http://schemas.microsoft.com/office/drawing/2014/main" id="{28418035-33C8-4C3B-9054-434EE63D3E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1475" y="876300"/>
            <a:ext cx="11223625" cy="1971675"/>
          </a:xfrm>
        </p:spPr>
        <p:txBody>
          <a:bodyPr/>
          <a:lstStyle/>
          <a:p>
            <a:pPr marL="0" indent="0">
              <a:buNone/>
            </a:pPr>
            <a:r>
              <a:rPr lang="it-IT" sz="2800" dirty="0">
                <a:latin typeface="+mj-lt"/>
              </a:rPr>
              <a:t>Alla presente procedura si applicano i CAM per la fornitura di carta per copia e carta grafica </a:t>
            </a:r>
            <a:r>
              <a:rPr lang="it-IT" sz="28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di cui al D.M. del 4/04/2013, </a:t>
            </a:r>
            <a:r>
              <a:rPr lang="it-IT" sz="2800" dirty="0">
                <a:latin typeface="+mj-lt"/>
              </a:rPr>
              <a:t>pubblicato in Gazzetta ufficiale il 3 maggio 2013, n. 102, serie generale;</a:t>
            </a:r>
          </a:p>
          <a:p>
            <a:pPr marL="0" indent="0">
              <a:buNone/>
            </a:pPr>
            <a:r>
              <a:rPr lang="it-IT" sz="2800" dirty="0">
                <a:latin typeface="+mj-lt"/>
              </a:rPr>
              <a:t>pertanto si applicheranno tutti i requisiti minimi ivi stabiliti.</a:t>
            </a:r>
          </a:p>
        </p:txBody>
      </p:sp>
      <p:sp>
        <p:nvSpPr>
          <p:cNvPr id="3" name="Titolo 2">
            <a:extLst>
              <a:ext uri="{FF2B5EF4-FFF2-40B4-BE49-F238E27FC236}">
                <a16:creationId xmlns:a16="http://schemas.microsoft.com/office/drawing/2014/main" id="{06365CA8-9330-46C4-AAC6-457DB918B9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SOSTENIBILITA’ AMBIENTALE DELLA FORNITURA</a:t>
            </a: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A2EBAD28-D2D2-455D-949B-A5B7EF167001}"/>
              </a:ext>
            </a:extLst>
          </p:cNvPr>
          <p:cNvSpPr txBox="1"/>
          <p:nvPr/>
        </p:nvSpPr>
        <p:spPr>
          <a:xfrm>
            <a:off x="2863051" y="3788957"/>
            <a:ext cx="7707122" cy="24622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 algn="just">
              <a:buNone/>
            </a:pPr>
            <a:r>
              <a:rPr lang="it-IT" sz="2400" dirty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L’</a:t>
            </a:r>
            <a:r>
              <a:rPr lang="it-IT" sz="24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Agenzia da sempre in prima linea nella progettazione di procedure </a:t>
            </a:r>
            <a:r>
              <a:rPr lang="it-IT" sz="2400" dirty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sostenibili, </a:t>
            </a:r>
            <a:r>
              <a:rPr lang="it-IT" sz="2400" b="1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nella presente edizione, </a:t>
            </a:r>
            <a:r>
              <a:rPr lang="it-IT" sz="2400" b="1" dirty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avrà come obiettivo quello di aumentare la percentuale di carta riciclata rispetto a quella da fibre vergini, valutando anche l’opportunità di mettere a bando il 100% di carta riciclata.</a:t>
            </a:r>
            <a:endParaRPr lang="it-IT" sz="2400" b="1" dirty="0">
              <a:effectLst/>
              <a:latin typeface="+mj-lt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it-IT" dirty="0"/>
          </a:p>
        </p:txBody>
      </p:sp>
      <p:pic>
        <p:nvPicPr>
          <p:cNvPr id="6" name="Immagine 5">
            <a:extLst>
              <a:ext uri="{FF2B5EF4-FFF2-40B4-BE49-F238E27FC236}">
                <a16:creationId xmlns:a16="http://schemas.microsoft.com/office/drawing/2014/main" id="{EFAE98DC-8999-48F4-AE5B-BBCA3E49E5E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71239" y="4010026"/>
            <a:ext cx="1442668" cy="17340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25532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olo 2">
            <a:extLst>
              <a:ext uri="{FF2B5EF4-FFF2-40B4-BE49-F238E27FC236}">
                <a16:creationId xmlns:a16="http://schemas.microsoft.com/office/drawing/2014/main" id="{4B35D036-442A-4939-AFC6-A89F01FB1A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Caratteristiche dei formati A4 e A3 attualmente forniti (1/2)</a:t>
            </a:r>
          </a:p>
        </p:txBody>
      </p:sp>
      <p:graphicFrame>
        <p:nvGraphicFramePr>
          <p:cNvPr id="7" name="Tabella 6">
            <a:extLst>
              <a:ext uri="{FF2B5EF4-FFF2-40B4-BE49-F238E27FC236}">
                <a16:creationId xmlns:a16="http://schemas.microsoft.com/office/drawing/2014/main" id="{11437D8C-6004-4B18-9E49-79B8FBFF97D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15342886"/>
              </p:ext>
            </p:extLst>
          </p:nvPr>
        </p:nvGraphicFramePr>
        <p:xfrm>
          <a:off x="616688" y="1167248"/>
          <a:ext cx="8009343" cy="2228361"/>
        </p:xfrm>
        <a:graphic>
          <a:graphicData uri="http://schemas.openxmlformats.org/drawingml/2006/table">
            <a:tbl>
              <a:tblPr firstRow="1" firstCol="1">
                <a:tableStyleId>{5C22544A-7EE6-4342-B048-85BDC9FD1C3A}</a:tableStyleId>
              </a:tblPr>
              <a:tblGrid>
                <a:gridCol w="1908000">
                  <a:extLst>
                    <a:ext uri="{9D8B030D-6E8A-4147-A177-3AD203B41FA5}">
                      <a16:colId xmlns:a16="http://schemas.microsoft.com/office/drawing/2014/main" val="1539293288"/>
                    </a:ext>
                  </a:extLst>
                </a:gridCol>
                <a:gridCol w="1497840">
                  <a:extLst>
                    <a:ext uri="{9D8B030D-6E8A-4147-A177-3AD203B41FA5}">
                      <a16:colId xmlns:a16="http://schemas.microsoft.com/office/drawing/2014/main" val="2968738011"/>
                    </a:ext>
                  </a:extLst>
                </a:gridCol>
                <a:gridCol w="1121995">
                  <a:extLst>
                    <a:ext uri="{9D8B030D-6E8A-4147-A177-3AD203B41FA5}">
                      <a16:colId xmlns:a16="http://schemas.microsoft.com/office/drawing/2014/main" val="3951137722"/>
                    </a:ext>
                  </a:extLst>
                </a:gridCol>
                <a:gridCol w="3481508">
                  <a:extLst>
                    <a:ext uri="{9D8B030D-6E8A-4147-A177-3AD203B41FA5}">
                      <a16:colId xmlns:a16="http://schemas.microsoft.com/office/drawing/2014/main" val="2699274404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ts val="14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it-IT" sz="1100">
                          <a:effectLst/>
                        </a:rPr>
                        <a:t>Caratteristica</a:t>
                      </a:r>
                      <a:endParaRPr lang="it-IT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it-IT" sz="1100">
                          <a:effectLst/>
                        </a:rPr>
                        <a:t>Valore</a:t>
                      </a:r>
                      <a:endParaRPr lang="it-IT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it-IT" sz="1100">
                          <a:effectLst/>
                        </a:rPr>
                        <a:t>Tolleranza </a:t>
                      </a:r>
                      <a:endParaRPr lang="it-IT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it-IT" sz="1100">
                          <a:effectLst/>
                        </a:rPr>
                        <a:t>Metodologia</a:t>
                      </a:r>
                      <a:endParaRPr lang="it-IT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25478900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</a:pPr>
                      <a:r>
                        <a:rPr lang="it-IT" sz="1400">
                          <a:effectLst/>
                        </a:rPr>
                        <a:t>Grammatura</a:t>
                      </a:r>
                      <a:endParaRPr lang="it-IT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it-IT" sz="1600" dirty="0">
                          <a:effectLst/>
                        </a:rPr>
                        <a:t>80 gr/mq</a:t>
                      </a:r>
                      <a:endParaRPr lang="it-IT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it-IT" sz="1600">
                          <a:effectLst/>
                        </a:rPr>
                        <a:t>± 4%</a:t>
                      </a:r>
                      <a:endParaRPr lang="it-IT" sz="1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</a:pPr>
                      <a:r>
                        <a:rPr lang="it-IT" sz="1600">
                          <a:effectLst/>
                        </a:rPr>
                        <a:t>UNI EN ISO 536 o equivalenti </a:t>
                      </a:r>
                      <a:endParaRPr lang="it-IT" sz="1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84930291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</a:pPr>
                      <a:r>
                        <a:rPr lang="it-IT" sz="1400" dirty="0">
                          <a:effectLst/>
                        </a:rPr>
                        <a:t>Spessore</a:t>
                      </a:r>
                      <a:endParaRPr lang="it-IT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it-IT" sz="1600" dirty="0">
                          <a:effectLst/>
                        </a:rPr>
                        <a:t>102 micron</a:t>
                      </a:r>
                      <a:endParaRPr lang="it-IT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it-IT" sz="1600" dirty="0">
                          <a:effectLst/>
                        </a:rPr>
                        <a:t>± 6%</a:t>
                      </a:r>
                      <a:endParaRPr lang="it-IT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</a:pPr>
                      <a:r>
                        <a:rPr lang="it-IT" sz="1600" dirty="0">
                          <a:effectLst/>
                        </a:rPr>
                        <a:t>UNI EN ISO 20534 </a:t>
                      </a:r>
                    </a:p>
                    <a:p>
                      <a:pPr algn="l">
                        <a:lnSpc>
                          <a:spcPct val="150000"/>
                        </a:lnSpc>
                      </a:pPr>
                      <a:r>
                        <a:rPr lang="it-IT" sz="1600" dirty="0">
                          <a:effectLst/>
                        </a:rPr>
                        <a:t>in alternativa ISO 534 o equivalenti </a:t>
                      </a:r>
                      <a:endParaRPr lang="it-IT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978133441"/>
                  </a:ext>
                </a:extLst>
              </a:tr>
              <a:tr h="309880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</a:pPr>
                      <a:r>
                        <a:rPr lang="it-IT" sz="1400">
                          <a:effectLst/>
                        </a:rPr>
                        <a:t>Grado di bianco ISO</a:t>
                      </a:r>
                      <a:endParaRPr lang="it-IT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it-IT" sz="1600">
                          <a:effectLst/>
                          <a:sym typeface="Symbol" panose="05050102010706020507" pitchFamily="18" charset="2"/>
                        </a:rPr>
                        <a:t></a:t>
                      </a:r>
                      <a:r>
                        <a:rPr lang="it-IT" sz="1600">
                          <a:effectLst/>
                        </a:rPr>
                        <a:t> 80%</a:t>
                      </a:r>
                      <a:endParaRPr lang="it-IT" sz="1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it-IT" sz="1600">
                          <a:effectLst/>
                        </a:rPr>
                        <a:t>- 2.5%</a:t>
                      </a:r>
                      <a:endParaRPr lang="it-IT" sz="1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</a:pPr>
                      <a:r>
                        <a:rPr lang="it-IT" sz="1600" dirty="0">
                          <a:effectLst/>
                        </a:rPr>
                        <a:t>UNI ISO 2470 o equivalenti</a:t>
                      </a:r>
                      <a:endParaRPr lang="it-IT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3678368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</a:pPr>
                      <a:r>
                        <a:rPr lang="it-IT" sz="1400" dirty="0">
                          <a:effectLst/>
                        </a:rPr>
                        <a:t>Grado di bianco CIE</a:t>
                      </a:r>
                      <a:endParaRPr lang="it-IT" sz="1400" dirty="0">
                        <a:effectLst/>
                        <a:latin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it-IT" sz="1600" dirty="0">
                          <a:effectLst/>
                          <a:sym typeface="Symbol" panose="05050102010706020507" pitchFamily="18" charset="2"/>
                        </a:rPr>
                        <a:t></a:t>
                      </a:r>
                      <a:r>
                        <a:rPr lang="it-IT" sz="1600" dirty="0">
                          <a:effectLst/>
                        </a:rPr>
                        <a:t> 85 CIE</a:t>
                      </a:r>
                      <a:endParaRPr lang="it-IT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it-IT" sz="1600" dirty="0">
                          <a:effectLst/>
                        </a:rPr>
                        <a:t>- 5</a:t>
                      </a:r>
                      <a:endParaRPr lang="it-IT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</a:pPr>
                      <a:r>
                        <a:rPr lang="it-IT" sz="1600" dirty="0">
                          <a:effectLst/>
                        </a:rPr>
                        <a:t>BS ISO 11475 o equivalente</a:t>
                      </a:r>
                      <a:endParaRPr lang="it-IT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81055111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</a:pPr>
                      <a:r>
                        <a:rPr lang="it-IT" sz="1400" dirty="0">
                          <a:effectLst/>
                        </a:rPr>
                        <a:t>Opacità</a:t>
                      </a:r>
                      <a:endParaRPr lang="it-IT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it-IT" sz="1600">
                          <a:effectLst/>
                          <a:sym typeface="Symbol" panose="05050102010706020507" pitchFamily="18" charset="2"/>
                        </a:rPr>
                        <a:t></a:t>
                      </a:r>
                      <a:r>
                        <a:rPr lang="it-IT" sz="1600">
                          <a:effectLst/>
                        </a:rPr>
                        <a:t> 85%</a:t>
                      </a:r>
                      <a:endParaRPr lang="it-IT" sz="1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it-IT" sz="1600">
                          <a:effectLst/>
                        </a:rPr>
                        <a:t>n.a.</a:t>
                      </a:r>
                      <a:endParaRPr lang="it-IT" sz="1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</a:pPr>
                      <a:r>
                        <a:rPr lang="it-IT" sz="1600" dirty="0">
                          <a:effectLst/>
                        </a:rPr>
                        <a:t>UNI ISO 2471 o equivalenti</a:t>
                      </a:r>
                      <a:endParaRPr lang="it-IT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823576531"/>
                  </a:ext>
                </a:extLst>
              </a:tr>
            </a:tbl>
          </a:graphicData>
        </a:graphic>
      </p:graphicFrame>
      <p:sp>
        <p:nvSpPr>
          <p:cNvPr id="8" name="CasellaDiTesto 7">
            <a:extLst>
              <a:ext uri="{FF2B5EF4-FFF2-40B4-BE49-F238E27FC236}">
                <a16:creationId xmlns:a16="http://schemas.microsoft.com/office/drawing/2014/main" id="{286742FA-6A23-44ED-8ABD-E08530C2BED0}"/>
              </a:ext>
            </a:extLst>
          </p:cNvPr>
          <p:cNvSpPr txBox="1"/>
          <p:nvPr/>
        </p:nvSpPr>
        <p:spPr>
          <a:xfrm>
            <a:off x="616688" y="758384"/>
            <a:ext cx="486864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000" b="1" dirty="0">
                <a:latin typeface="Century Gothic" panose="020B0502020202020204" pitchFamily="34" charset="0"/>
              </a:rPr>
              <a:t>Carta bianco ISO 80, da fibre riciclate</a:t>
            </a:r>
          </a:p>
        </p:txBody>
      </p:sp>
      <p:sp>
        <p:nvSpPr>
          <p:cNvPr id="10" name="Segnaposto contenuto 1">
            <a:extLst>
              <a:ext uri="{FF2B5EF4-FFF2-40B4-BE49-F238E27FC236}">
                <a16:creationId xmlns:a16="http://schemas.microsoft.com/office/drawing/2014/main" id="{0FC0B908-550B-49E0-BE99-3D1D9F8412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6688" y="3595955"/>
            <a:ext cx="6708786" cy="430197"/>
          </a:xfrm>
        </p:spPr>
        <p:txBody>
          <a:bodyPr/>
          <a:lstStyle/>
          <a:p>
            <a:pPr marL="0" indent="0">
              <a:buNone/>
            </a:pPr>
            <a:r>
              <a:rPr lang="it-IT" sz="2000" b="1" dirty="0"/>
              <a:t>Carta bianco ISO 100, da fibre vergini</a:t>
            </a:r>
          </a:p>
        </p:txBody>
      </p:sp>
      <p:graphicFrame>
        <p:nvGraphicFramePr>
          <p:cNvPr id="11" name="Tabella 10">
            <a:extLst>
              <a:ext uri="{FF2B5EF4-FFF2-40B4-BE49-F238E27FC236}">
                <a16:creationId xmlns:a16="http://schemas.microsoft.com/office/drawing/2014/main" id="{679B0814-A9FD-4236-9C50-407D603F71F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46139458"/>
              </p:ext>
            </p:extLst>
          </p:nvPr>
        </p:nvGraphicFramePr>
        <p:xfrm>
          <a:off x="616688" y="4026152"/>
          <a:ext cx="7973760" cy="2188909"/>
        </p:xfrm>
        <a:graphic>
          <a:graphicData uri="http://schemas.openxmlformats.org/drawingml/2006/table">
            <a:tbl>
              <a:tblPr firstRow="1" firstCol="1">
                <a:tableStyleId>{5C22544A-7EE6-4342-B048-85BDC9FD1C3A}</a:tableStyleId>
              </a:tblPr>
              <a:tblGrid>
                <a:gridCol w="1889760">
                  <a:extLst>
                    <a:ext uri="{9D8B030D-6E8A-4147-A177-3AD203B41FA5}">
                      <a16:colId xmlns:a16="http://schemas.microsoft.com/office/drawing/2014/main" val="1980075831"/>
                    </a:ext>
                  </a:extLst>
                </a:gridCol>
                <a:gridCol w="1476000">
                  <a:extLst>
                    <a:ext uri="{9D8B030D-6E8A-4147-A177-3AD203B41FA5}">
                      <a16:colId xmlns:a16="http://schemas.microsoft.com/office/drawing/2014/main" val="1279305474"/>
                    </a:ext>
                  </a:extLst>
                </a:gridCol>
                <a:gridCol w="1152000">
                  <a:extLst>
                    <a:ext uri="{9D8B030D-6E8A-4147-A177-3AD203B41FA5}">
                      <a16:colId xmlns:a16="http://schemas.microsoft.com/office/drawing/2014/main" val="2775393429"/>
                    </a:ext>
                  </a:extLst>
                </a:gridCol>
                <a:gridCol w="3456000">
                  <a:extLst>
                    <a:ext uri="{9D8B030D-6E8A-4147-A177-3AD203B41FA5}">
                      <a16:colId xmlns:a16="http://schemas.microsoft.com/office/drawing/2014/main" val="1735307628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ts val="14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it-IT" sz="1100">
                          <a:effectLst/>
                        </a:rPr>
                        <a:t>Caratteristica</a:t>
                      </a:r>
                      <a:endParaRPr lang="it-IT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it-IT" sz="1100" dirty="0">
                          <a:effectLst/>
                        </a:rPr>
                        <a:t>Valore</a:t>
                      </a:r>
                      <a:endParaRPr lang="it-IT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it-IT" sz="1100">
                          <a:effectLst/>
                        </a:rPr>
                        <a:t>Tolleranza </a:t>
                      </a:r>
                      <a:endParaRPr lang="it-IT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it-IT" sz="1100">
                          <a:effectLst/>
                        </a:rPr>
                        <a:t>Metodologia</a:t>
                      </a:r>
                      <a:endParaRPr lang="it-IT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7793999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</a:pPr>
                      <a:r>
                        <a:rPr lang="it-IT" sz="1400">
                          <a:effectLst/>
                        </a:rPr>
                        <a:t>Grammatura</a:t>
                      </a:r>
                      <a:endParaRPr lang="it-IT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it-IT" sz="1600" dirty="0">
                          <a:effectLst/>
                        </a:rPr>
                        <a:t>80 gr/mq</a:t>
                      </a:r>
                      <a:endParaRPr lang="it-IT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it-IT" sz="1600">
                          <a:effectLst/>
                        </a:rPr>
                        <a:t>± 4%</a:t>
                      </a:r>
                      <a:endParaRPr lang="it-IT" sz="1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</a:pPr>
                      <a:r>
                        <a:rPr lang="it-IT" sz="1600">
                          <a:effectLst/>
                        </a:rPr>
                        <a:t>UNI EN ISO 536 o equivalenti </a:t>
                      </a:r>
                      <a:endParaRPr lang="it-IT" sz="1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15069538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</a:pPr>
                      <a:r>
                        <a:rPr lang="it-IT" sz="1400" dirty="0">
                          <a:effectLst/>
                        </a:rPr>
                        <a:t>Spessore</a:t>
                      </a:r>
                      <a:endParaRPr lang="it-IT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it-IT" sz="1600" dirty="0">
                          <a:effectLst/>
                        </a:rPr>
                        <a:t>103 micron</a:t>
                      </a:r>
                      <a:endParaRPr lang="it-IT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it-IT" sz="1600" dirty="0">
                          <a:effectLst/>
                        </a:rPr>
                        <a:t>± 6%</a:t>
                      </a:r>
                      <a:endParaRPr lang="it-IT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</a:pPr>
                      <a:r>
                        <a:rPr lang="it-IT" sz="1600" dirty="0">
                          <a:effectLst/>
                        </a:rPr>
                        <a:t>UNI EN ISO 20534 </a:t>
                      </a:r>
                    </a:p>
                    <a:p>
                      <a:pPr algn="l">
                        <a:lnSpc>
                          <a:spcPct val="150000"/>
                        </a:lnSpc>
                      </a:pPr>
                      <a:r>
                        <a:rPr lang="it-IT" sz="1600" dirty="0">
                          <a:effectLst/>
                        </a:rPr>
                        <a:t>in alternativa ISO 534 o equivalenti </a:t>
                      </a:r>
                      <a:endParaRPr lang="it-IT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50986495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</a:pPr>
                      <a:r>
                        <a:rPr lang="it-IT" sz="1400">
                          <a:effectLst/>
                        </a:rPr>
                        <a:t>Grado di bianco ISO</a:t>
                      </a:r>
                      <a:endParaRPr lang="it-IT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it-IT" sz="1600">
                          <a:effectLst/>
                          <a:sym typeface="Symbol" panose="05050102010706020507" pitchFamily="18" charset="2"/>
                        </a:rPr>
                        <a:t></a:t>
                      </a:r>
                      <a:r>
                        <a:rPr lang="it-IT" sz="1600">
                          <a:effectLst/>
                        </a:rPr>
                        <a:t> 100%</a:t>
                      </a:r>
                      <a:endParaRPr lang="it-IT" sz="1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it-IT" sz="1600">
                          <a:effectLst/>
                        </a:rPr>
                        <a:t>- 3%</a:t>
                      </a:r>
                      <a:endParaRPr lang="it-IT" sz="1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</a:pPr>
                      <a:r>
                        <a:rPr lang="it-IT" sz="1600" dirty="0">
                          <a:effectLst/>
                        </a:rPr>
                        <a:t>UNI ISO 2470 o equivalenti</a:t>
                      </a:r>
                      <a:endParaRPr lang="it-IT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062011641"/>
                  </a:ext>
                </a:extLst>
              </a:tr>
              <a:tr h="220980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</a:pPr>
                      <a:r>
                        <a:rPr lang="it-IT" sz="1400" dirty="0">
                          <a:effectLst/>
                        </a:rPr>
                        <a:t>Grado di bianco CIE</a:t>
                      </a:r>
                      <a:endParaRPr lang="it-IT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it-IT" sz="1600" dirty="0">
                          <a:effectLst/>
                          <a:sym typeface="Symbol" panose="05050102010706020507" pitchFamily="18" charset="2"/>
                        </a:rPr>
                        <a:t></a:t>
                      </a:r>
                      <a:r>
                        <a:rPr lang="it-IT" sz="1600" dirty="0">
                          <a:effectLst/>
                        </a:rPr>
                        <a:t> 135 CIE</a:t>
                      </a:r>
                      <a:endParaRPr lang="it-IT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it-IT" sz="1600" dirty="0">
                          <a:effectLst/>
                        </a:rPr>
                        <a:t>- 5</a:t>
                      </a:r>
                      <a:endParaRPr lang="it-IT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</a:pPr>
                      <a:r>
                        <a:rPr lang="it-IT" sz="1600" dirty="0">
                          <a:effectLst/>
                        </a:rPr>
                        <a:t>BS ISO 11475 o equivalente</a:t>
                      </a:r>
                      <a:endParaRPr lang="it-IT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84370477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</a:pPr>
                      <a:r>
                        <a:rPr lang="it-IT" sz="1400" dirty="0">
                          <a:effectLst/>
                        </a:rPr>
                        <a:t>Opacità</a:t>
                      </a:r>
                      <a:endParaRPr lang="it-IT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it-IT" sz="1600" dirty="0">
                          <a:effectLst/>
                          <a:sym typeface="Symbol" panose="05050102010706020507" pitchFamily="18" charset="2"/>
                        </a:rPr>
                        <a:t></a:t>
                      </a:r>
                      <a:r>
                        <a:rPr lang="it-IT" sz="1600" dirty="0">
                          <a:effectLst/>
                        </a:rPr>
                        <a:t> 90%</a:t>
                      </a:r>
                      <a:endParaRPr lang="it-IT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it-IT" sz="1600">
                          <a:effectLst/>
                        </a:rPr>
                        <a:t>n.a.</a:t>
                      </a:r>
                      <a:endParaRPr lang="it-IT" sz="1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</a:pPr>
                      <a:r>
                        <a:rPr lang="it-IT" sz="1600" dirty="0">
                          <a:effectLst/>
                        </a:rPr>
                        <a:t>UNI ISO 2471 o equivalenti</a:t>
                      </a:r>
                      <a:endParaRPr lang="it-IT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26976296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171906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contenuto 1">
            <a:extLst>
              <a:ext uri="{FF2B5EF4-FFF2-40B4-BE49-F238E27FC236}">
                <a16:creationId xmlns:a16="http://schemas.microsoft.com/office/drawing/2014/main" id="{512B8DBA-DB64-4D46-989C-F89F71A88D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lnSpc>
                <a:spcPct val="125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it-IT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Per quanto riguarda le norme tecniche per i requisiti prestazionali, i prodotti offerti devono essere conformi a quanto previsto nella </a:t>
            </a:r>
            <a:r>
              <a:rPr lang="it-IT" sz="20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UNI EN 12281 </a:t>
            </a:r>
            <a:r>
              <a:rPr lang="it-IT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«Carta per stampa e carta per ufficio. Requisiti per carta per copia con procedimento di riproduzione con toner secco»;</a:t>
            </a:r>
          </a:p>
          <a:p>
            <a:pPr marL="0" indent="0" algn="just">
              <a:lnSpc>
                <a:spcPct val="125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it-IT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La carta in risme deve essere garantita per un sicuro funzionamento con fotoriproduttori veloci, fotocopiatrici, stampanti laser o a getto di inchiostro e fax, resistente al calore del passaggio in macchina senza inarcamenti, con caratteristiche di </a:t>
            </a:r>
            <a:r>
              <a:rPr lang="it-IT" sz="20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bidirezionabilità</a:t>
            </a:r>
            <a:r>
              <a:rPr lang="it-IT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ed utilizzo in fronte e retro Inoltre, deve essere assolutamente uniforme con un buon taglio e </a:t>
            </a:r>
            <a:r>
              <a:rPr lang="it-IT" sz="2000" b="1" u="sng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non deve rilasciare polveri</a:t>
            </a:r>
            <a:r>
              <a:rPr lang="it-IT" sz="20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durante l’uso in stampa e in copia.</a:t>
            </a:r>
          </a:p>
          <a:p>
            <a:pPr marL="0" indent="0">
              <a:lnSpc>
                <a:spcPct val="125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it-IT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 </a:t>
            </a:r>
            <a:r>
              <a:rPr lang="it-IT" sz="2000" u="sng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processi di sbiancamento</a:t>
            </a:r>
            <a:r>
              <a:rPr lang="it-IT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della cellulosa devono essere effettuati senza l’utilizzo </a:t>
            </a:r>
            <a:r>
              <a:rPr lang="it-IT" sz="20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cloro gassoso</a:t>
            </a:r>
            <a:r>
              <a:rPr lang="it-IT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Gli </a:t>
            </a:r>
            <a:r>
              <a:rPr lang="it-IT" sz="2000" b="1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alchilfenoletossilati</a:t>
            </a:r>
            <a:r>
              <a:rPr lang="it-IT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 gli altri derivati di </a:t>
            </a:r>
            <a:r>
              <a:rPr lang="it-IT" sz="20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alchilfenolo</a:t>
            </a:r>
            <a:r>
              <a:rPr lang="it-IT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non devono essere aggiunti ai prodotti chimici di pulizia o </a:t>
            </a:r>
            <a:r>
              <a:rPr lang="it-IT" sz="20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deinchiostrazione</a:t>
            </a:r>
            <a:r>
              <a:rPr lang="it-IT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agli agenti antischiuma, ai disperdenti. </a:t>
            </a:r>
            <a:endParaRPr lang="it-IT" sz="1800" dirty="0"/>
          </a:p>
        </p:txBody>
      </p:sp>
      <p:sp>
        <p:nvSpPr>
          <p:cNvPr id="4" name="Titolo 2">
            <a:extLst>
              <a:ext uri="{FF2B5EF4-FFF2-40B4-BE49-F238E27FC236}">
                <a16:creationId xmlns:a16="http://schemas.microsoft.com/office/drawing/2014/main" id="{B8813DF6-0BD4-4F5F-AE9F-C299CC99C1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5950" y="107950"/>
            <a:ext cx="10979150" cy="428625"/>
          </a:xfrm>
        </p:spPr>
        <p:txBody>
          <a:bodyPr/>
          <a:lstStyle/>
          <a:p>
            <a:r>
              <a:rPr lang="it-IT" dirty="0"/>
              <a:t>Caratteristiche dei formati A4 e A3 attualmente forniti (2/2)</a:t>
            </a:r>
          </a:p>
        </p:txBody>
      </p:sp>
    </p:spTree>
    <p:extLst>
      <p:ext uri="{BB962C8B-B14F-4D97-AF65-F5344CB8AC3E}">
        <p14:creationId xmlns:p14="http://schemas.microsoft.com/office/powerpoint/2010/main" val="37964062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olo 2">
            <a:extLst>
              <a:ext uri="{FF2B5EF4-FFF2-40B4-BE49-F238E27FC236}">
                <a16:creationId xmlns:a16="http://schemas.microsoft.com/office/drawing/2014/main" id="{AB72EF75-FBA0-436A-95A2-02B53F33D72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15950" y="107950"/>
            <a:ext cx="10979150" cy="4286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r>
              <a:rPr lang="it-IT" altLang="it-IT" dirty="0"/>
              <a:t>QUANTITA’ DI RISME STIMATE IN UN TRIENNIO</a:t>
            </a:r>
          </a:p>
        </p:txBody>
      </p:sp>
      <p:sp>
        <p:nvSpPr>
          <p:cNvPr id="14339" name="Segnaposto contenuto 5">
            <a:extLst>
              <a:ext uri="{FF2B5EF4-FFF2-40B4-BE49-F238E27FC236}">
                <a16:creationId xmlns:a16="http://schemas.microsoft.com/office/drawing/2014/main" id="{5B3DC9AC-E9FA-455F-BAD8-7F17BA599E79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615950" y="876300"/>
            <a:ext cx="10979150" cy="5289550"/>
          </a:xfrm>
        </p:spPr>
        <p:txBody>
          <a:bodyPr/>
          <a:lstStyle/>
          <a:p>
            <a:pPr marL="0" indent="0">
              <a:buFontTx/>
              <a:buNone/>
            </a:pPr>
            <a:r>
              <a:rPr lang="it-IT" altLang="it-IT" dirty="0">
                <a:ea typeface="ＭＳ Ｐゴシック" panose="020B0600070205080204" pitchFamily="34" charset="-128"/>
                <a:cs typeface="Arial" panose="020B0604020202020204" pitchFamily="34" charset="0"/>
              </a:rPr>
              <a:t> </a:t>
            </a:r>
          </a:p>
          <a:p>
            <a:pPr marL="0" indent="0">
              <a:buFontTx/>
              <a:buNone/>
            </a:pPr>
            <a:endParaRPr lang="it-IT" altLang="it-IT" dirty="0"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  <p:graphicFrame>
        <p:nvGraphicFramePr>
          <p:cNvPr id="2" name="Tabella 2">
            <a:extLst>
              <a:ext uri="{FF2B5EF4-FFF2-40B4-BE49-F238E27FC236}">
                <a16:creationId xmlns:a16="http://schemas.microsoft.com/office/drawing/2014/main" id="{7FAF8C82-48E2-4B22-9ED7-085E81D02F1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38700755"/>
              </p:ext>
            </p:extLst>
          </p:nvPr>
        </p:nvGraphicFramePr>
        <p:xfrm>
          <a:off x="2041525" y="1668644"/>
          <a:ext cx="8127999" cy="331241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09333">
                  <a:extLst>
                    <a:ext uri="{9D8B030D-6E8A-4147-A177-3AD203B41FA5}">
                      <a16:colId xmlns:a16="http://schemas.microsoft.com/office/drawing/2014/main" val="1596422561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val="3616081807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val="358832640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it-IT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/>
                        <a:t>A4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/>
                        <a:t>A3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12261887"/>
                  </a:ext>
                </a:extLst>
              </a:tr>
              <a:tr h="465498">
                <a:tc>
                  <a:txBody>
                    <a:bodyPr/>
                    <a:lstStyle/>
                    <a:p>
                      <a:r>
                        <a:rPr lang="it-IT" dirty="0"/>
                        <a:t>Province di Piacenza, Parma, Reggio-Emilia e Modena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/>
                        <a:t>1.050.000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/>
                        <a:t>27.000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9722999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t-IT" dirty="0"/>
                        <a:t>Province di Bologna, Ferrara, Rimini, Ravenna, Forlì-Cesena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/>
                        <a:t>1.526.000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/>
                        <a:t>35.000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46473140"/>
                  </a:ext>
                </a:extLst>
              </a:tr>
            </a:tbl>
          </a:graphicData>
        </a:graphic>
      </p:graphicFrame>
      <p:sp>
        <p:nvSpPr>
          <p:cNvPr id="3" name="CasellaDiTesto 2">
            <a:extLst>
              <a:ext uri="{FF2B5EF4-FFF2-40B4-BE49-F238E27FC236}">
                <a16:creationId xmlns:a16="http://schemas.microsoft.com/office/drawing/2014/main" id="{0007B548-B257-4405-AA6A-F7AB96E21DEB}"/>
              </a:ext>
            </a:extLst>
          </p:cNvPr>
          <p:cNvSpPr txBox="1"/>
          <p:nvPr/>
        </p:nvSpPr>
        <p:spPr>
          <a:xfrm>
            <a:off x="833090" y="810222"/>
            <a:ext cx="1052070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t-IT" sz="1600" dirty="0"/>
              <a:t>I dati sotto-riportati sono frutto di una stima, non sono vincolanti e potranno subire variazioni in aumento o diminuzione in sede di pubblicazione.</a:t>
            </a: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BEFBD15F-0F91-40B9-BA71-F35933CDCDA1}"/>
              </a:ext>
            </a:extLst>
          </p:cNvPr>
          <p:cNvSpPr txBox="1"/>
          <p:nvPr/>
        </p:nvSpPr>
        <p:spPr>
          <a:xfrm>
            <a:off x="707346" y="5418402"/>
            <a:ext cx="109791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800" dirty="0"/>
              <a:t>In sede di gara, i quantitativi saranno specificati sia per tipologia di carta che per qualità del bianco (ISO), non costituiranno comunque obbligo contrattuale.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contenuto 1">
            <a:extLst>
              <a:ext uri="{FF2B5EF4-FFF2-40B4-BE49-F238E27FC236}">
                <a16:creationId xmlns:a16="http://schemas.microsoft.com/office/drawing/2014/main" id="{12D7C2FB-4202-446F-9BA5-F26DA4F163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lnSpc>
                <a:spcPct val="150000"/>
              </a:lnSpc>
              <a:buNone/>
              <a:tabLst>
                <a:tab pos="457200" algn="l"/>
              </a:tabLst>
            </a:pPr>
            <a:r>
              <a:rPr lang="it-IT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La consegna </a:t>
            </a:r>
            <a:r>
              <a:rPr lang="it-IT" sz="18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della </a:t>
            </a:r>
            <a:r>
              <a:rPr lang="it-IT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fornitura avverrà al punto di deposito che potrà essere situato:</a:t>
            </a:r>
          </a:p>
          <a:p>
            <a:pPr>
              <a:lnSpc>
                <a:spcPct val="150000"/>
              </a:lnSpc>
              <a:tabLst>
                <a:tab pos="457200" algn="l"/>
              </a:tabLst>
            </a:pPr>
            <a:r>
              <a:rPr lang="it-IT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al</a:t>
            </a:r>
            <a:r>
              <a:rPr lang="it-IT" sz="1800" spc="5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piano</a:t>
            </a:r>
            <a:r>
              <a:rPr lang="it-IT" sz="1800" spc="3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stradale</a:t>
            </a:r>
          </a:p>
          <a:p>
            <a:pPr>
              <a:lnSpc>
                <a:spcPct val="150000"/>
              </a:lnSpc>
              <a:tabLst>
                <a:tab pos="457200" algn="l"/>
              </a:tabLst>
            </a:pPr>
            <a:r>
              <a:rPr lang="it-IT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al</a:t>
            </a:r>
            <a:r>
              <a:rPr lang="it-IT" sz="1800" spc="45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1800" spc="-1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it-IT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agazzi</a:t>
            </a:r>
            <a:r>
              <a:rPr lang="it-IT" sz="1800" spc="-5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it-IT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</a:t>
            </a:r>
          </a:p>
          <a:p>
            <a:pPr>
              <a:lnSpc>
                <a:spcPct val="150000"/>
              </a:lnSpc>
              <a:tabLst>
                <a:tab pos="457200" algn="l"/>
              </a:tabLst>
            </a:pPr>
            <a:r>
              <a:rPr lang="it-IT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al</a:t>
            </a:r>
            <a:r>
              <a:rPr lang="it-IT" sz="1800" spc="65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piano (se il punto di deposito è raggiungibile con montacarichi)</a:t>
            </a:r>
            <a:endParaRPr lang="it-IT" sz="1800" spc="5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50000"/>
              </a:lnSpc>
              <a:buNone/>
              <a:tabLst>
                <a:tab pos="457200" algn="l"/>
              </a:tabLst>
            </a:pPr>
            <a:r>
              <a:rPr lang="it-IT" sz="18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Inoltre su richiesta la consegna potrà avvenire:</a:t>
            </a:r>
          </a:p>
          <a:p>
            <a:pPr lvl="1">
              <a:lnSpc>
                <a:spcPct val="150000"/>
              </a:lnSpc>
              <a:tabLst>
                <a:tab pos="457200" algn="l"/>
              </a:tabLst>
            </a:pPr>
            <a:r>
              <a:rPr lang="it-IT" sz="18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 </a:t>
            </a:r>
            <a:r>
              <a:rPr lang="it-IT" sz="1800" dirty="0" err="1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pallett</a:t>
            </a:r>
            <a:r>
              <a:rPr lang="it-IT" sz="18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(con consegna al piano stradale o al magazzino);</a:t>
            </a:r>
          </a:p>
          <a:p>
            <a:pPr lvl="1">
              <a:lnSpc>
                <a:spcPct val="150000"/>
              </a:lnSpc>
              <a:tabLst>
                <a:tab pos="457200" algn="l"/>
              </a:tabLst>
            </a:pPr>
            <a:r>
              <a:rPr lang="it-IT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su più piani (se raggiungibili con montacarichi) </a:t>
            </a:r>
          </a:p>
          <a:p>
            <a:pPr marL="0" lvl="0" indent="0" algn="just">
              <a:lnSpc>
                <a:spcPct val="150000"/>
              </a:lnSpc>
              <a:buNone/>
              <a:tabLst>
                <a:tab pos="457200" algn="l"/>
              </a:tabLst>
            </a:pPr>
            <a:r>
              <a:rPr lang="it-IT" sz="18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Ad esclusione della consegna su più piani per cui è previsto un corrispettivo separato, il servizio di consegna </a:t>
            </a:r>
            <a:r>
              <a:rPr lang="it-IT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è intera</a:t>
            </a:r>
            <a:r>
              <a:rPr lang="it-IT" sz="1800" spc="-1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it-IT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ente</a:t>
            </a:r>
            <a:r>
              <a:rPr lang="it-IT" sz="1800" spc="-25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it-IT" sz="1800" spc="25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carico del</a:t>
            </a:r>
            <a:r>
              <a:rPr lang="it-IT" sz="1800" spc="15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Fornitore.</a:t>
            </a:r>
          </a:p>
          <a:p>
            <a:pPr marL="0" lvl="0" indent="0" algn="just">
              <a:lnSpc>
                <a:spcPct val="150000"/>
              </a:lnSpc>
              <a:buNone/>
              <a:tabLst>
                <a:tab pos="457200" algn="l"/>
              </a:tabLst>
            </a:pPr>
            <a:r>
              <a:rPr lang="it-IT" sz="18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Saranno previste quantità minime per tipologia di consegna.</a:t>
            </a:r>
            <a:endParaRPr lang="it-IT" sz="18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itolo 2">
            <a:extLst>
              <a:ext uri="{FF2B5EF4-FFF2-40B4-BE49-F238E27FC236}">
                <a16:creationId xmlns:a16="http://schemas.microsoft.com/office/drawing/2014/main" id="{596996F9-B5FF-435D-8203-A98436E1A3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Servizi connessi di maggior rilievo: la consegna</a:t>
            </a:r>
          </a:p>
        </p:txBody>
      </p:sp>
    </p:spTree>
    <p:extLst>
      <p:ext uri="{BB962C8B-B14F-4D97-AF65-F5344CB8AC3E}">
        <p14:creationId xmlns:p14="http://schemas.microsoft.com/office/powerpoint/2010/main" val="32287081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contenuto 1">
            <a:extLst>
              <a:ext uri="{FF2B5EF4-FFF2-40B4-BE49-F238E27FC236}">
                <a16:creationId xmlns:a16="http://schemas.microsoft.com/office/drawing/2014/main" id="{CE11A2CE-7160-4C65-95C3-D516AD169D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5088" y="846323"/>
            <a:ext cx="11012516" cy="1023574"/>
          </a:xfrm>
        </p:spPr>
        <p:txBody>
          <a:bodyPr/>
          <a:lstStyle/>
          <a:p>
            <a:pPr marL="0" indent="0">
              <a:buNone/>
            </a:pPr>
            <a:r>
              <a:rPr lang="it-IT" sz="2400" dirty="0">
                <a:latin typeface="+mn-lt"/>
              </a:rPr>
              <a:t>Per i beni oggetto della presente procedura sono previsti dei prezzi di riferimento ANAC.</a:t>
            </a:r>
          </a:p>
        </p:txBody>
      </p:sp>
      <p:sp>
        <p:nvSpPr>
          <p:cNvPr id="3" name="Titolo 2">
            <a:extLst>
              <a:ext uri="{FF2B5EF4-FFF2-40B4-BE49-F238E27FC236}">
                <a16:creationId xmlns:a16="http://schemas.microsoft.com/office/drawing/2014/main" id="{EF4F94FC-2165-4B9F-ABDC-AD7ADE746E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it-IT" dirty="0"/>
              <a:t>Prezzi di riferimento ANAC</a:t>
            </a: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A0032430-0F32-4A56-9841-9B4F77B8FC53}"/>
              </a:ext>
            </a:extLst>
          </p:cNvPr>
          <p:cNvSpPr txBox="1"/>
          <p:nvPr/>
        </p:nvSpPr>
        <p:spPr>
          <a:xfrm>
            <a:off x="515089" y="2179514"/>
            <a:ext cx="1101251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t-IT" sz="2000" dirty="0">
                <a:latin typeface="+mn-lt"/>
              </a:rPr>
              <a:t>Con delibera n. 655 del 28 settembre 2021, l’ANAC ha rivisto al rialzo i prezzi di riferimento della carta in risme mediante la seguente formula:</a:t>
            </a:r>
          </a:p>
        </p:txBody>
      </p:sp>
      <p:sp>
        <p:nvSpPr>
          <p:cNvPr id="8" name="CasellaDiTesto 7">
            <a:extLst>
              <a:ext uri="{FF2B5EF4-FFF2-40B4-BE49-F238E27FC236}">
                <a16:creationId xmlns:a16="http://schemas.microsoft.com/office/drawing/2014/main" id="{30C00D2F-734A-4D99-877A-EDC56AF79F5A}"/>
              </a:ext>
            </a:extLst>
          </p:cNvPr>
          <p:cNvSpPr txBox="1"/>
          <p:nvPr/>
        </p:nvSpPr>
        <p:spPr>
          <a:xfrm>
            <a:off x="515089" y="4629150"/>
            <a:ext cx="1108001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t-IT" sz="2400" dirty="0"/>
              <a:t>I prezzi che saranno stabiliti a base d’asta terranno quindi conto dei prezzi di riferimento ANAC.</a:t>
            </a:r>
            <a:endParaRPr lang="it-IT" sz="4800" b="0" i="0" dirty="0">
              <a:solidFill>
                <a:srgbClr val="000000"/>
              </a:solidFill>
              <a:effectLst/>
              <a:latin typeface="Tahoma" panose="020B0604030504040204" pitchFamily="34" charset="0"/>
            </a:endParaRPr>
          </a:p>
        </p:txBody>
      </p:sp>
      <p:pic>
        <p:nvPicPr>
          <p:cNvPr id="7" name="Immagine 6">
            <a:extLst>
              <a:ext uri="{FF2B5EF4-FFF2-40B4-BE49-F238E27FC236}">
                <a16:creationId xmlns:a16="http://schemas.microsoft.com/office/drawing/2014/main" id="{4B1FE95D-CA9B-494E-A2FE-4E270811136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8849" y="3025914"/>
            <a:ext cx="2789875" cy="7085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452041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contenuto 1">
            <a:extLst>
              <a:ext uri="{FF2B5EF4-FFF2-40B4-BE49-F238E27FC236}">
                <a16:creationId xmlns:a16="http://schemas.microsoft.com/office/drawing/2014/main" id="{4EA7FDD2-47FD-4D1F-914C-E63FFEF6AC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6688" y="876300"/>
            <a:ext cx="10978412" cy="5329291"/>
          </a:xfrm>
        </p:spPr>
        <p:txBody>
          <a:bodyPr/>
          <a:lstStyle/>
          <a:p>
            <a:pPr marL="0" indent="0">
              <a:spcBef>
                <a:spcPts val="600"/>
              </a:spcBef>
              <a:spcAft>
                <a:spcPts val="1200"/>
              </a:spcAft>
              <a:buNone/>
            </a:pPr>
            <a:r>
              <a:rPr lang="it-IT" sz="2400" dirty="0">
                <a:latin typeface="+mj-lt"/>
              </a:rPr>
              <a:t>La presente procedura sarà aggiudicata secondo il criterio del prezzo più basso (PPB).</a:t>
            </a:r>
          </a:p>
          <a:p>
            <a:pPr marL="0" indent="0">
              <a:spcBef>
                <a:spcPts val="600"/>
              </a:spcBef>
              <a:spcAft>
                <a:spcPts val="1200"/>
              </a:spcAft>
              <a:buNone/>
            </a:pPr>
            <a:r>
              <a:rPr lang="it-IT" sz="2400" dirty="0">
                <a:latin typeface="+mj-lt"/>
              </a:rPr>
              <a:t>Ai fini della partecipazione è necessario abilitarsi al bando SDA </a:t>
            </a:r>
            <a:r>
              <a:rPr lang="it-IT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“Materiale di consumo per uffici” prima della pubblicazione dell’appalto specifico stimato a dicembre 2021.</a:t>
            </a:r>
          </a:p>
          <a:p>
            <a:pPr marL="0" indent="0">
              <a:spcBef>
                <a:spcPts val="600"/>
              </a:spcBef>
              <a:spcAft>
                <a:spcPts val="1200"/>
              </a:spcAft>
              <a:buNone/>
            </a:pPr>
            <a:r>
              <a:rPr lang="it-IT" sz="2400" dirty="0">
                <a:latin typeface="+mj-lt"/>
              </a:rPr>
              <a:t>La convenzione quadro che verrà stipulata avrà una durata di 12 mesi, rinnovabili per altri 12; gli Ordinativi di fornitura che da essa scaturiranno avranno una durata di 36 mesi dalla data di stipula della convenzione stessa.</a:t>
            </a:r>
          </a:p>
        </p:txBody>
      </p:sp>
      <p:sp>
        <p:nvSpPr>
          <p:cNvPr id="3" name="Titolo 2">
            <a:extLst>
              <a:ext uri="{FF2B5EF4-FFF2-40B4-BE49-F238E27FC236}">
                <a16:creationId xmlns:a16="http://schemas.microsoft.com/office/drawing/2014/main" id="{8CE7F9C6-427B-4BCD-A8B3-3D7CA775BB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Modalità di aggiudicazione e stipula</a:t>
            </a:r>
          </a:p>
        </p:txBody>
      </p:sp>
    </p:spTree>
    <p:extLst>
      <p:ext uri="{BB962C8B-B14F-4D97-AF65-F5344CB8AC3E}">
        <p14:creationId xmlns:p14="http://schemas.microsoft.com/office/powerpoint/2010/main" val="4196753346"/>
      </p:ext>
    </p:extLst>
  </p:cSld>
  <p:clrMapOvr>
    <a:masterClrMapping/>
  </p:clrMapOvr>
</p:sld>
</file>

<file path=ppt/theme/theme1.xml><?xml version="1.0" encoding="utf-8"?>
<a:theme xmlns:a="http://schemas.openxmlformats.org/drawingml/2006/main" name="StdSigmaTerR1.1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StdSigmaTerR1.1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6600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CC0000"/>
          </a:buClr>
          <a:buSzPct val="70000"/>
          <a:buFont typeface="Wingdings" pitchFamily="2" charset="2"/>
          <a:buNone/>
          <a:tabLst/>
          <a:defRPr kumimoji="0" lang="it-IT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6600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CC0000"/>
          </a:buClr>
          <a:buSzPct val="70000"/>
          <a:buFont typeface="Wingdings" pitchFamily="2" charset="2"/>
          <a:buNone/>
          <a:tabLst/>
          <a:defRPr kumimoji="0" lang="it-IT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StdSigmaTerR1.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dSigmaTerR1.1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dSigmaTerR1.1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dSigmaTerR1.1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dSigmaTerR1.1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dSigmaTerR1.1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dSigmaTerR1.1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dSigmaTerR1.1 8">
        <a:dk1>
          <a:srgbClr val="000000"/>
        </a:dk1>
        <a:lt1>
          <a:srgbClr val="FFFFFF"/>
        </a:lt1>
        <a:dk2>
          <a:srgbClr val="CC0000"/>
        </a:dk2>
        <a:lt2>
          <a:srgbClr val="808080"/>
        </a:lt2>
        <a:accent1>
          <a:srgbClr val="FFFFFF"/>
        </a:accent1>
        <a:accent2>
          <a:srgbClr val="000000"/>
        </a:accent2>
        <a:accent3>
          <a:srgbClr val="FFFFFF"/>
        </a:accent3>
        <a:accent4>
          <a:srgbClr val="000000"/>
        </a:accent4>
        <a:accent5>
          <a:srgbClr val="FFFFFF"/>
        </a:accent5>
        <a:accent6>
          <a:srgbClr val="000000"/>
        </a:accent6>
        <a:hlink>
          <a:srgbClr val="000000"/>
        </a:hlink>
        <a:folHlink>
          <a:srgbClr val="000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Personalizza struttur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i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Tema di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782AD666F55AD34DA29CD15807C881A3" ma:contentTypeVersion="6" ma:contentTypeDescription="Creare un nuovo documento." ma:contentTypeScope="" ma:versionID="df0715cc75bd33bfcca8ad02508d494d">
  <xsd:schema xmlns:xsd="http://www.w3.org/2001/XMLSchema" xmlns:xs="http://www.w3.org/2001/XMLSchema" xmlns:p="http://schemas.microsoft.com/office/2006/metadata/properties" xmlns:ns2="258f0a56-2901-4c87-a4c4-34a14d8c5b3d" xmlns:ns3="8c9d04a6-7a88-4483-bb4d-55bcd81f0c34" targetNamespace="http://schemas.microsoft.com/office/2006/metadata/properties" ma:root="true" ma:fieldsID="988f270a65f617346c28f5c973b40315" ns2:_="" ns3:_="">
    <xsd:import namespace="258f0a56-2901-4c87-a4c4-34a14d8c5b3d"/>
    <xsd:import namespace="8c9d04a6-7a88-4483-bb4d-55bcd81f0c34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3:_bpm_StatoId" minOccurs="0"/>
                <xsd:element ref="ns3:_bpm_OperazioneId" minOccurs="0"/>
                <xsd:element ref="ns3:_bpm_ErroreId" minOccurs="0"/>
                <xsd:element ref="ns3:_bpm_Sintesi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58f0a56-2901-4c87-a4c4-34a14d8c5b3d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Condiviso con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c9d04a6-7a88-4483-bb4d-55bcd81f0c34" elementFormDefault="qualified">
    <xsd:import namespace="http://schemas.microsoft.com/office/2006/documentManagement/types"/>
    <xsd:import namespace="http://schemas.microsoft.com/office/infopath/2007/PartnerControls"/>
    <xsd:element name="_bpm_StatoId" ma:index="9" nillable="true" ma:displayName="_bpm_StatoId" ma:hidden="true" ma:internalName="_bpm_StatoId" ma:readOnly="false">
      <xsd:simpleType>
        <xsd:restriction base="dms:Text"/>
      </xsd:simpleType>
    </xsd:element>
    <xsd:element name="_bpm_OperazioneId" ma:index="10" nillable="true" ma:displayName="_bpm_OperazioneId" ma:hidden="true" ma:internalName="_bpm_OperazioneId" ma:readOnly="false">
      <xsd:simpleType>
        <xsd:restriction base="dms:Text"/>
      </xsd:simpleType>
    </xsd:element>
    <xsd:element name="_bpm_ErroreId" ma:index="11" nillable="true" ma:displayName="_bpm_ErroreId" ma:hidden="true" ma:internalName="_bpm_ErroreId" ma:readOnly="false">
      <xsd:simpleType>
        <xsd:restriction base="dms:Text"/>
      </xsd:simpleType>
    </xsd:element>
    <xsd:element name="_bpm_Sintesi" ma:index="12" nillable="true" ma:displayName="Firma" ma:hidden="true" ma:internalName="_bpm_Sintesi" ma:readOnly="fals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i contenuto"/>
        <xsd:element ref="dc:title" minOccurs="0" maxOccurs="1" ma:index="4" ma:displayName="Tito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bpm_Sintesi xmlns="8c9d04a6-7a88-4483-bb4d-55bcd81f0c34" xsi:nil="true"/>
    <_bpm_StatoId xmlns="8c9d04a6-7a88-4483-bb4d-55bcd81f0c34" xsi:nil="true"/>
    <_bpm_ErroreId xmlns="8c9d04a6-7a88-4483-bb4d-55bcd81f0c34" xsi:nil="true"/>
    <_bpm_OperazioneId xmlns="8c9d04a6-7a88-4483-bb4d-55bcd81f0c34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C60E7461-0D47-4E8E-B286-355C9B25D44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58f0a56-2901-4c87-a4c4-34a14d8c5b3d"/>
    <ds:schemaRef ds:uri="8c9d04a6-7a88-4483-bb4d-55bcd81f0c3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C133F71D-F3A1-475D-8700-73B17D0BFFCC}">
  <ds:schemaRefs>
    <ds:schemaRef ds:uri="http://purl.org/dc/terms/"/>
    <ds:schemaRef ds:uri="http://schemas.microsoft.com/office/2006/documentManagement/types"/>
    <ds:schemaRef ds:uri="8c9d04a6-7a88-4483-bb4d-55bcd81f0c34"/>
    <ds:schemaRef ds:uri="http://purl.org/dc/dcmitype/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schemas.openxmlformats.org/package/2006/metadata/core-properties"/>
    <ds:schemaRef ds:uri="258f0a56-2901-4c87-a4c4-34a14d8c5b3d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1BD6B1B8-CA2F-4968-BAA0-6251E1180502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24301</TotalTime>
  <Words>1360</Words>
  <Application>Microsoft Office PowerPoint</Application>
  <PresentationFormat>Widescreen</PresentationFormat>
  <Paragraphs>133</Paragraphs>
  <Slides>12</Slides>
  <Notes>3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9</vt:i4>
      </vt:variant>
      <vt:variant>
        <vt:lpstr>Tema</vt:lpstr>
      </vt:variant>
      <vt:variant>
        <vt:i4>2</vt:i4>
      </vt:variant>
      <vt:variant>
        <vt:lpstr>Titoli diapositive</vt:lpstr>
      </vt:variant>
      <vt:variant>
        <vt:i4>12</vt:i4>
      </vt:variant>
    </vt:vector>
  </HeadingPairs>
  <TitlesOfParts>
    <vt:vector size="23" baseType="lpstr">
      <vt:lpstr>Arial</vt:lpstr>
      <vt:lpstr>Calibri</vt:lpstr>
      <vt:lpstr>Calibri Light</vt:lpstr>
      <vt:lpstr>Century Gothic</vt:lpstr>
      <vt:lpstr>Symbol</vt:lpstr>
      <vt:lpstr>Tahoma</vt:lpstr>
      <vt:lpstr>Times New Roman</vt:lpstr>
      <vt:lpstr>Trebuchet MS</vt:lpstr>
      <vt:lpstr>Wingdings</vt:lpstr>
      <vt:lpstr>StdSigmaTerR1.1</vt:lpstr>
      <vt:lpstr>Personalizza struttura</vt:lpstr>
      <vt:lpstr>Presentazione standard di PowerPoint</vt:lpstr>
      <vt:lpstr>OGGETTO DELLA PROCEDURA</vt:lpstr>
      <vt:lpstr>SOSTENIBILITA’ AMBIENTALE DELLA FORNITURA</vt:lpstr>
      <vt:lpstr>Caratteristiche dei formati A4 e A3 attualmente forniti (1/2)</vt:lpstr>
      <vt:lpstr>Caratteristiche dei formati A4 e A3 attualmente forniti (2/2)</vt:lpstr>
      <vt:lpstr>QUANTITA’ DI RISME STIMATE IN UN TRIENNIO</vt:lpstr>
      <vt:lpstr>Servizi connessi di maggior rilievo: la consegna</vt:lpstr>
      <vt:lpstr>Prezzi di riferimento ANAC</vt:lpstr>
      <vt:lpstr>Modalità di aggiudicazione e stipula</vt:lpstr>
      <vt:lpstr>Questionario per i partecipanti (1/2)</vt:lpstr>
      <vt:lpstr>Questionario per i partecipanti (2/2)</vt:lpstr>
      <vt:lpstr>Presentazione standard di PowerPoint</vt:lpstr>
    </vt:vector>
  </TitlesOfParts>
  <Company>GPSC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Titolo Sottotitolo</dc:title>
  <dc:creator>GPSC</dc:creator>
  <cp:lastModifiedBy>Puddu Andrea</cp:lastModifiedBy>
  <cp:revision>1620</cp:revision>
  <cp:lastPrinted>2021-11-02T09:41:45Z</cp:lastPrinted>
  <dcterms:created xsi:type="dcterms:W3CDTF">2004-12-01T15:14:09Z</dcterms:created>
  <dcterms:modified xsi:type="dcterms:W3CDTF">2021-11-12T15:58:26Z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e">
    <vt:lpwstr>&lt;1.0&gt;</vt:lpwstr>
  </property>
  <property fmtid="{D5CDD505-2E9C-101B-9397-08002B2CF9AE}" pid="3" name="Argomento">
    <vt:lpwstr>Modello standard per presentazioni SIGMA TER</vt:lpwstr>
  </property>
  <property fmtid="{D5CDD505-2E9C-101B-9397-08002B2CF9AE}" pid="4" name="Metodologia">
    <vt:lpwstr>Miro</vt:lpwstr>
  </property>
  <property fmtid="{D5CDD505-2E9C-101B-9397-08002B2CF9AE}" pid="5" name="ContentTypeId">
    <vt:lpwstr>0x010100782AD666F55AD34DA29CD15807C881A3</vt:lpwstr>
  </property>
</Properties>
</file>