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4.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5.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3" r:id="rId4"/>
    <p:sldMasterId id="2147484790" r:id="rId5"/>
    <p:sldMasterId id="2147484796" r:id="rId6"/>
    <p:sldMasterId id="2147484808" r:id="rId7"/>
    <p:sldMasterId id="2147484814" r:id="rId8"/>
    <p:sldMasterId id="2147484826" r:id="rId9"/>
  </p:sldMasterIdLst>
  <p:notesMasterIdLst>
    <p:notesMasterId r:id="rId28"/>
  </p:notesMasterIdLst>
  <p:handoutMasterIdLst>
    <p:handoutMasterId r:id="rId29"/>
  </p:handoutMasterIdLst>
  <p:sldIdLst>
    <p:sldId id="261" r:id="rId10"/>
    <p:sldId id="4079" r:id="rId11"/>
    <p:sldId id="3835" r:id="rId12"/>
    <p:sldId id="3892" r:id="rId13"/>
    <p:sldId id="3887" r:id="rId14"/>
    <p:sldId id="4098" r:id="rId15"/>
    <p:sldId id="4094" r:id="rId16"/>
    <p:sldId id="4096" r:id="rId17"/>
    <p:sldId id="4093" r:id="rId18"/>
    <p:sldId id="4095" r:id="rId19"/>
    <p:sldId id="4099" r:id="rId20"/>
    <p:sldId id="4136" r:id="rId21"/>
    <p:sldId id="4141" r:id="rId22"/>
    <p:sldId id="4152" r:id="rId23"/>
    <p:sldId id="3850" r:id="rId24"/>
    <p:sldId id="4073" r:id="rId25"/>
    <p:sldId id="4144" r:id="rId26"/>
    <p:sldId id="4146" r:id="rId27"/>
  </p:sldIdLst>
  <p:sldSz cx="12192000" cy="6858000"/>
  <p:notesSz cx="6805613" cy="9944100"/>
  <p:defaultTextStyle>
    <a:defPPr>
      <a:defRPr lang="it-IT"/>
    </a:defPPr>
    <a:lvl1pPr algn="l" rtl="0" eaLnBrk="0" fontAlgn="base" hangingPunct="0">
      <a:spcBef>
        <a:spcPct val="0"/>
      </a:spcBef>
      <a:spcAft>
        <a:spcPct val="0"/>
      </a:spcAft>
      <a:defRPr sz="10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mn-ea"/>
        <a:cs typeface="+mn-cs"/>
      </a:defRPr>
    </a:lvl5pPr>
    <a:lvl6pPr marL="2286000" algn="l" defTabSz="914400" rtl="0" eaLnBrk="1" latinLnBrk="0" hangingPunct="1">
      <a:defRPr sz="1000" kern="1200">
        <a:solidFill>
          <a:schemeClr val="tx1"/>
        </a:solidFill>
        <a:latin typeface="Arial" panose="020B0604020202020204" pitchFamily="34" charset="0"/>
        <a:ea typeface="+mn-ea"/>
        <a:cs typeface="+mn-cs"/>
      </a:defRPr>
    </a:lvl6pPr>
    <a:lvl7pPr marL="2743200" algn="l" defTabSz="914400" rtl="0" eaLnBrk="1" latinLnBrk="0" hangingPunct="1">
      <a:defRPr sz="1000" kern="1200">
        <a:solidFill>
          <a:schemeClr val="tx1"/>
        </a:solidFill>
        <a:latin typeface="Arial" panose="020B0604020202020204" pitchFamily="34" charset="0"/>
        <a:ea typeface="+mn-ea"/>
        <a:cs typeface="+mn-cs"/>
      </a:defRPr>
    </a:lvl7pPr>
    <a:lvl8pPr marL="3200400" algn="l" defTabSz="914400" rtl="0" eaLnBrk="1" latinLnBrk="0" hangingPunct="1">
      <a:defRPr sz="1000" kern="1200">
        <a:solidFill>
          <a:schemeClr val="tx1"/>
        </a:solidFill>
        <a:latin typeface="Arial" panose="020B0604020202020204" pitchFamily="34" charset="0"/>
        <a:ea typeface="+mn-ea"/>
        <a:cs typeface="+mn-cs"/>
      </a:defRPr>
    </a:lvl8pPr>
    <a:lvl9pPr marL="3657600" algn="l" defTabSz="914400" rtl="0" eaLnBrk="1" latinLnBrk="0" hangingPunct="1">
      <a:defRPr sz="1000" kern="1200">
        <a:solidFill>
          <a:schemeClr val="tx1"/>
        </a:solidFill>
        <a:latin typeface="Arial" panose="020B0604020202020204" pitchFamily="34" charset="0"/>
        <a:ea typeface="+mn-ea"/>
        <a:cs typeface="+mn-cs"/>
      </a:defRPr>
    </a:lvl9pPr>
  </p:defaultTextStyle>
  <p:extLst>
    <p:ext uri="{521415D9-36F7-43E2-AB2F-B90AF26B5E84}">
      <p14:sectionLst xmlns:p14="http://schemas.microsoft.com/office/powerpoint/2010/main">
        <p14:section name="Sezione predefinita" id="{B3C89C3E-664E-43B1-AFBE-818A5878A733}">
          <p14:sldIdLst>
            <p14:sldId id="261"/>
            <p14:sldId id="4079"/>
            <p14:sldId id="3835"/>
            <p14:sldId id="3892"/>
            <p14:sldId id="3887"/>
            <p14:sldId id="4098"/>
            <p14:sldId id="4094"/>
            <p14:sldId id="4096"/>
            <p14:sldId id="4093"/>
            <p14:sldId id="4095"/>
            <p14:sldId id="4099"/>
            <p14:sldId id="4136"/>
            <p14:sldId id="4141"/>
            <p14:sldId id="4152"/>
            <p14:sldId id="3850"/>
            <p14:sldId id="4073"/>
            <p14:sldId id="4144"/>
            <p14:sldId id="4146"/>
          </p14:sldIdLst>
        </p14:section>
      </p14:sectionLst>
    </p:ext>
    <p:ext uri="{EFAFB233-063F-42B5-8137-9DF3F51BA10A}">
      <p15:sldGuideLst xmlns:p15="http://schemas.microsoft.com/office/powerpoint/2012/main">
        <p15:guide id="1" orient="horz" pos="2137">
          <p15:clr>
            <a:srgbClr val="A4A3A4"/>
          </p15:clr>
        </p15:guide>
        <p15:guide id="2" pos="2865">
          <p15:clr>
            <a:srgbClr val="A4A3A4"/>
          </p15:clr>
        </p15:guide>
      </p15:sldGuideLst>
    </p:ext>
    <p:ext uri="{2D200454-40CA-4A62-9FC3-DE9A4176ACB9}">
      <p15:notesGuideLst xmlns:p15="http://schemas.microsoft.com/office/powerpoint/2012/main">
        <p15:guide id="1" orient="horz" pos="3133">
          <p15:clr>
            <a:srgbClr val="A4A3A4"/>
          </p15:clr>
        </p15:guide>
        <p15:guide id="2" pos="2145">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ia Chiara Guardo" initials="" lastIdx="1" clrIdx="0"/>
  <p:cmAuthor id="2" name="Emmanuele Vannacci" initials="" lastIdx="2" clrIdx="1"/>
  <p:cmAuthor id="3" name="Utente sconosciuto1" initials="Utente sconosciuto1" lastIdx="1" clrIdx="2"/>
  <p:cmAuthor id="4" name="Utente sconosciuto2" initials="Utente sconosciuto2"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3863A"/>
    <a:srgbClr val="F50147"/>
    <a:srgbClr val="F0F0F0"/>
    <a:srgbClr val="DCDDDB"/>
    <a:srgbClr val="EAFCFC"/>
    <a:srgbClr val="C5F8F7"/>
    <a:srgbClr val="3690AC"/>
    <a:srgbClr val="F8FEFE"/>
    <a:srgbClr val="DFF0F5"/>
    <a:srgbClr val="FEAA9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94B68B7-5E3C-43CB-ABEB-B75B7651E1FA}" v="62" dt="2023-06-01T10:45:18.549"/>
  </p1510:revLst>
</p1510:revInfo>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ile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Stile medio 2 - Color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250" autoAdjust="0"/>
    <p:restoredTop sz="94129" autoAdjust="0"/>
  </p:normalViewPr>
  <p:slideViewPr>
    <p:cSldViewPr snapToGrid="0">
      <p:cViewPr varScale="1">
        <p:scale>
          <a:sx n="86" d="100"/>
          <a:sy n="86" d="100"/>
        </p:scale>
        <p:origin x="182" y="58"/>
      </p:cViewPr>
      <p:guideLst>
        <p:guide orient="horz" pos="2137"/>
        <p:guide pos="2865"/>
      </p:guideLst>
    </p:cSldViewPr>
  </p:slideViewPr>
  <p:outlineViewPr>
    <p:cViewPr>
      <p:scale>
        <a:sx n="33" d="100"/>
        <a:sy n="33" d="100"/>
      </p:scale>
      <p:origin x="0" y="486"/>
    </p:cViewPr>
  </p:outlineViewPr>
  <p:notesTextViewPr>
    <p:cViewPr>
      <p:scale>
        <a:sx n="100" d="100"/>
        <a:sy n="100" d="100"/>
      </p:scale>
      <p:origin x="0" y="0"/>
    </p:cViewPr>
  </p:notesTextViewPr>
  <p:sorterViewPr>
    <p:cViewPr>
      <p:scale>
        <a:sx n="200" d="100"/>
        <a:sy n="200" d="100"/>
      </p:scale>
      <p:origin x="0" y="-73812"/>
    </p:cViewPr>
  </p:sorterViewPr>
  <p:notesViewPr>
    <p:cSldViewPr snapToGrid="0">
      <p:cViewPr varScale="1">
        <p:scale>
          <a:sx n="51" d="100"/>
          <a:sy n="51" d="100"/>
        </p:scale>
        <p:origin x="2976" y="72"/>
      </p:cViewPr>
      <p:guideLst>
        <p:guide orient="horz" pos="3133"/>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 Type="http://schemas.openxmlformats.org/officeDocument/2006/relationships/customXml" Target="../customXml/item3.xml"/><Relationship Id="rId21" Type="http://schemas.openxmlformats.org/officeDocument/2006/relationships/slide" Target="slides/slide12.xml"/><Relationship Id="rId34" Type="http://schemas.openxmlformats.org/officeDocument/2006/relationships/tableStyles" Target="tableStyles.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notesMaster" Target="notesMasters/notesMaster1.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slide" Target="slides/slide18.xml"/><Relationship Id="rId30" Type="http://schemas.openxmlformats.org/officeDocument/2006/relationships/commentAuthors" Target="commentAuthors.xml"/><Relationship Id="rId35"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99633A8A-0E5B-45FB-A9E9-6439DAC34843}"/>
              </a:ext>
            </a:extLst>
          </p:cNvPr>
          <p:cNvSpPr>
            <a:spLocks noGrp="1" noChangeArrowheads="1"/>
          </p:cNvSpPr>
          <p:nvPr>
            <p:ph type="hdr" sz="quarter"/>
          </p:nvPr>
        </p:nvSpPr>
        <p:spPr bwMode="auto">
          <a:xfrm>
            <a:off x="0" y="0"/>
            <a:ext cx="2951163" cy="496888"/>
          </a:xfrm>
          <a:prstGeom prst="rect">
            <a:avLst/>
          </a:prstGeom>
          <a:noFill/>
          <a:ln w="9525">
            <a:noFill/>
            <a:miter lim="800000"/>
            <a:headEnd/>
            <a:tailEnd/>
          </a:ln>
          <a:effectLst/>
        </p:spPr>
        <p:txBody>
          <a:bodyPr vert="horz" wrap="square" lIns="92499" tIns="46250" rIns="92499" bIns="46250" numCol="1" anchor="t" anchorCtr="0" compatLnSpc="1">
            <a:prstTxWarp prst="textNoShape">
              <a:avLst/>
            </a:prstTxWarp>
          </a:bodyPr>
          <a:lstStyle>
            <a:lvl1pPr algn="l" defTabSz="925311">
              <a:buClrTx/>
              <a:buSzTx/>
              <a:buFontTx/>
              <a:buNone/>
              <a:defRPr sz="1200">
                <a:latin typeface="Times New Roman" pitchFamily="18" charset="0"/>
              </a:defRPr>
            </a:lvl1pPr>
          </a:lstStyle>
          <a:p>
            <a:pPr>
              <a:defRPr/>
            </a:pPr>
            <a:r>
              <a:rPr lang="it-IT"/>
              <a:t>SAL dell'introduzione di MIRO</a:t>
            </a:r>
          </a:p>
        </p:txBody>
      </p:sp>
      <p:sp>
        <p:nvSpPr>
          <p:cNvPr id="11267" name="Rectangle 3">
            <a:extLst>
              <a:ext uri="{FF2B5EF4-FFF2-40B4-BE49-F238E27FC236}">
                <a16:creationId xmlns:a16="http://schemas.microsoft.com/office/drawing/2014/main" id="{5F14B3EB-4052-4ED0-9510-4180F3597126}"/>
              </a:ext>
            </a:extLst>
          </p:cNvPr>
          <p:cNvSpPr>
            <a:spLocks noGrp="1" noChangeArrowheads="1"/>
          </p:cNvSpPr>
          <p:nvPr>
            <p:ph type="dt" sz="quarter" idx="1"/>
          </p:nvPr>
        </p:nvSpPr>
        <p:spPr bwMode="auto">
          <a:xfrm>
            <a:off x="3854450" y="0"/>
            <a:ext cx="2951163" cy="496888"/>
          </a:xfrm>
          <a:prstGeom prst="rect">
            <a:avLst/>
          </a:prstGeom>
          <a:noFill/>
          <a:ln w="9525">
            <a:noFill/>
            <a:miter lim="800000"/>
            <a:headEnd/>
            <a:tailEnd/>
          </a:ln>
          <a:effectLst/>
        </p:spPr>
        <p:txBody>
          <a:bodyPr vert="horz" wrap="square" lIns="92499" tIns="46250" rIns="92499" bIns="46250" numCol="1" anchor="t" anchorCtr="0" compatLnSpc="1">
            <a:prstTxWarp prst="textNoShape">
              <a:avLst/>
            </a:prstTxWarp>
          </a:bodyPr>
          <a:lstStyle>
            <a:lvl1pPr algn="r" defTabSz="925311">
              <a:buClrTx/>
              <a:buSzTx/>
              <a:buFontTx/>
              <a:buNone/>
              <a:defRPr sz="1200">
                <a:latin typeface="Times New Roman" pitchFamily="18" charset="0"/>
              </a:defRPr>
            </a:lvl1pPr>
          </a:lstStyle>
          <a:p>
            <a:pPr>
              <a:defRPr/>
            </a:pPr>
            <a:r>
              <a:rPr lang="it-IT"/>
              <a:t>Bologna, 12 Febbraio 2003</a:t>
            </a:r>
          </a:p>
        </p:txBody>
      </p:sp>
      <p:sp>
        <p:nvSpPr>
          <p:cNvPr id="11268" name="Rectangle 4">
            <a:extLst>
              <a:ext uri="{FF2B5EF4-FFF2-40B4-BE49-F238E27FC236}">
                <a16:creationId xmlns:a16="http://schemas.microsoft.com/office/drawing/2014/main" id="{E666BD21-B9AA-47EB-9A85-2A6135C7D598}"/>
              </a:ext>
            </a:extLst>
          </p:cNvPr>
          <p:cNvSpPr>
            <a:spLocks noGrp="1" noChangeArrowheads="1"/>
          </p:cNvSpPr>
          <p:nvPr>
            <p:ph type="ftr" sz="quarter" idx="2"/>
          </p:nvPr>
        </p:nvSpPr>
        <p:spPr bwMode="auto">
          <a:xfrm>
            <a:off x="0" y="9447213"/>
            <a:ext cx="2951163" cy="496887"/>
          </a:xfrm>
          <a:prstGeom prst="rect">
            <a:avLst/>
          </a:prstGeom>
          <a:noFill/>
          <a:ln w="9525">
            <a:noFill/>
            <a:miter lim="800000"/>
            <a:headEnd/>
            <a:tailEnd/>
          </a:ln>
          <a:effectLst/>
        </p:spPr>
        <p:txBody>
          <a:bodyPr vert="horz" wrap="square" lIns="92499" tIns="46250" rIns="92499" bIns="46250" numCol="1" anchor="b" anchorCtr="0" compatLnSpc="1">
            <a:prstTxWarp prst="textNoShape">
              <a:avLst/>
            </a:prstTxWarp>
          </a:bodyPr>
          <a:lstStyle>
            <a:lvl1pPr algn="l" defTabSz="925311">
              <a:buClrTx/>
              <a:buSzTx/>
              <a:buFontTx/>
              <a:buNone/>
              <a:defRPr sz="1200">
                <a:latin typeface="Times New Roman" pitchFamily="18" charset="0"/>
              </a:defRPr>
            </a:lvl1pPr>
          </a:lstStyle>
          <a:p>
            <a:pPr>
              <a:defRPr/>
            </a:pPr>
            <a:r>
              <a:rPr lang="it-IT"/>
              <a:t>G. Isani (Guido.Isani@nch.it)</a:t>
            </a:r>
          </a:p>
        </p:txBody>
      </p:sp>
      <p:sp>
        <p:nvSpPr>
          <p:cNvPr id="11269" name="Rectangle 5">
            <a:extLst>
              <a:ext uri="{FF2B5EF4-FFF2-40B4-BE49-F238E27FC236}">
                <a16:creationId xmlns:a16="http://schemas.microsoft.com/office/drawing/2014/main" id="{019D545A-3D53-4301-884A-1ADAE1A367E2}"/>
              </a:ext>
            </a:extLst>
          </p:cNvPr>
          <p:cNvSpPr>
            <a:spLocks noGrp="1" noChangeArrowheads="1"/>
          </p:cNvSpPr>
          <p:nvPr>
            <p:ph type="sldNum" sz="quarter" idx="3"/>
          </p:nvPr>
        </p:nvSpPr>
        <p:spPr bwMode="auto">
          <a:xfrm>
            <a:off x="3854450" y="9447213"/>
            <a:ext cx="2951163" cy="496887"/>
          </a:xfrm>
          <a:prstGeom prst="rect">
            <a:avLst/>
          </a:prstGeom>
          <a:noFill/>
          <a:ln w="9525">
            <a:noFill/>
            <a:miter lim="800000"/>
            <a:headEnd/>
            <a:tailEnd/>
          </a:ln>
          <a:effectLst/>
        </p:spPr>
        <p:txBody>
          <a:bodyPr vert="horz" wrap="square" lIns="92499" tIns="46250" rIns="92499" bIns="46250" numCol="1" anchor="b" anchorCtr="0" compatLnSpc="1">
            <a:prstTxWarp prst="textNoShape">
              <a:avLst/>
            </a:prstTxWarp>
          </a:bodyPr>
          <a:lstStyle>
            <a:lvl1pPr algn="r" defTabSz="923925">
              <a:defRPr sz="1200">
                <a:latin typeface="Times New Roman" panose="02020603050405020304" pitchFamily="18" charset="0"/>
              </a:defRPr>
            </a:lvl1pPr>
          </a:lstStyle>
          <a:p>
            <a:pPr>
              <a:defRPr/>
            </a:pPr>
            <a:fld id="{16798C9B-A5EA-49B8-A0DF-A793AB157414}" type="slidenum">
              <a:rPr lang="it-IT" altLang="it-IT"/>
              <a:pPr>
                <a:defRPr/>
              </a:pPr>
              <a:t>‹N›</a:t>
            </a:fld>
            <a:endParaRPr lang="it-IT" altLang="it-IT"/>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46636B74-631C-4542-BA0A-166680FB86B1}"/>
              </a:ext>
            </a:extLst>
          </p:cNvPr>
          <p:cNvSpPr>
            <a:spLocks noGrp="1" noChangeArrowheads="1"/>
          </p:cNvSpPr>
          <p:nvPr>
            <p:ph type="hdr" sz="quarter"/>
          </p:nvPr>
        </p:nvSpPr>
        <p:spPr bwMode="auto">
          <a:xfrm>
            <a:off x="0" y="0"/>
            <a:ext cx="4556125" cy="496888"/>
          </a:xfrm>
          <a:prstGeom prst="rect">
            <a:avLst/>
          </a:prstGeom>
          <a:noFill/>
          <a:ln w="9525">
            <a:noFill/>
            <a:miter lim="800000"/>
            <a:headEnd/>
            <a:tailEnd/>
          </a:ln>
          <a:effectLst/>
        </p:spPr>
        <p:txBody>
          <a:bodyPr vert="horz" wrap="square" lIns="92499" tIns="46250" rIns="92499" bIns="46250" numCol="1" anchor="t" anchorCtr="0" compatLnSpc="1">
            <a:prstTxWarp prst="textNoShape">
              <a:avLst/>
            </a:prstTxWarp>
          </a:bodyPr>
          <a:lstStyle>
            <a:lvl1pPr algn="l" defTabSz="925311">
              <a:buClrTx/>
              <a:buSzTx/>
              <a:buFontTx/>
              <a:buNone/>
              <a:defRPr>
                <a:latin typeface="Trebuchet MS" pitchFamily="34" charset="0"/>
              </a:defRPr>
            </a:lvl1pPr>
          </a:lstStyle>
          <a:p>
            <a:pPr>
              <a:defRPr/>
            </a:pPr>
            <a:r>
              <a:rPr lang="it-IT"/>
              <a:t>SAL dell'introduzione di MIRO</a:t>
            </a:r>
          </a:p>
        </p:txBody>
      </p:sp>
      <p:sp>
        <p:nvSpPr>
          <p:cNvPr id="9219" name="Rectangle 3">
            <a:extLst>
              <a:ext uri="{FF2B5EF4-FFF2-40B4-BE49-F238E27FC236}">
                <a16:creationId xmlns:a16="http://schemas.microsoft.com/office/drawing/2014/main" id="{9F25FBB7-927E-44B9-B8B2-81751BAEBA97}"/>
              </a:ext>
            </a:extLst>
          </p:cNvPr>
          <p:cNvSpPr>
            <a:spLocks noGrp="1" noChangeArrowheads="1"/>
          </p:cNvSpPr>
          <p:nvPr>
            <p:ph type="dt" idx="1"/>
          </p:nvPr>
        </p:nvSpPr>
        <p:spPr bwMode="auto">
          <a:xfrm>
            <a:off x="4613275" y="0"/>
            <a:ext cx="2192338" cy="496888"/>
          </a:xfrm>
          <a:prstGeom prst="rect">
            <a:avLst/>
          </a:prstGeom>
          <a:noFill/>
          <a:ln w="9525">
            <a:noFill/>
            <a:miter lim="800000"/>
            <a:headEnd/>
            <a:tailEnd/>
          </a:ln>
          <a:effectLst/>
        </p:spPr>
        <p:txBody>
          <a:bodyPr vert="horz" wrap="square" lIns="92499" tIns="46250" rIns="92499" bIns="46250" numCol="1" anchor="t" anchorCtr="0" compatLnSpc="1">
            <a:prstTxWarp prst="textNoShape">
              <a:avLst/>
            </a:prstTxWarp>
          </a:bodyPr>
          <a:lstStyle>
            <a:lvl1pPr algn="r" defTabSz="925311">
              <a:buClrTx/>
              <a:buSzTx/>
              <a:buFontTx/>
              <a:buNone/>
              <a:defRPr>
                <a:latin typeface="Trebuchet MS" pitchFamily="34" charset="0"/>
              </a:defRPr>
            </a:lvl1pPr>
          </a:lstStyle>
          <a:p>
            <a:pPr>
              <a:defRPr/>
            </a:pPr>
            <a:r>
              <a:rPr lang="it-IT"/>
              <a:t>Bologna, 12 Febbraio 2003</a:t>
            </a:r>
          </a:p>
        </p:txBody>
      </p:sp>
      <p:sp>
        <p:nvSpPr>
          <p:cNvPr id="7172" name="Rectangle 4">
            <a:extLst>
              <a:ext uri="{FF2B5EF4-FFF2-40B4-BE49-F238E27FC236}">
                <a16:creationId xmlns:a16="http://schemas.microsoft.com/office/drawing/2014/main" id="{57B22E32-3934-469C-B837-978616309A40}"/>
              </a:ext>
            </a:extLst>
          </p:cNvPr>
          <p:cNvSpPr>
            <a:spLocks noGrp="1" noRot="1" noChangeAspect="1" noChangeArrowheads="1" noTextEdit="1"/>
          </p:cNvSpPr>
          <p:nvPr>
            <p:ph type="sldImg" idx="2"/>
          </p:nvPr>
        </p:nvSpPr>
        <p:spPr bwMode="auto">
          <a:xfrm>
            <a:off x="88900" y="746125"/>
            <a:ext cx="6629400" cy="372903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a:extLst>
              <a:ext uri="{FF2B5EF4-FFF2-40B4-BE49-F238E27FC236}">
                <a16:creationId xmlns:a16="http://schemas.microsoft.com/office/drawing/2014/main" id="{5B9CD50C-4B2A-472C-BF73-499C870C4F40}"/>
              </a:ext>
            </a:extLst>
          </p:cNvPr>
          <p:cNvSpPr>
            <a:spLocks noGrp="1" noChangeArrowheads="1"/>
          </p:cNvSpPr>
          <p:nvPr>
            <p:ph type="body" sz="quarter" idx="3"/>
          </p:nvPr>
        </p:nvSpPr>
        <p:spPr bwMode="auto">
          <a:xfrm>
            <a:off x="909638" y="4725988"/>
            <a:ext cx="4986337" cy="4471987"/>
          </a:xfrm>
          <a:prstGeom prst="rect">
            <a:avLst/>
          </a:prstGeom>
          <a:noFill/>
          <a:ln w="9525">
            <a:noFill/>
            <a:miter lim="800000"/>
            <a:headEnd/>
            <a:tailEnd/>
          </a:ln>
          <a:effectLst/>
        </p:spPr>
        <p:txBody>
          <a:bodyPr vert="horz" wrap="square" lIns="92499" tIns="46250" rIns="92499" bIns="46250" numCol="1" anchor="t" anchorCtr="0" compatLnSpc="1">
            <a:prstTxWarp prst="textNoShape">
              <a:avLst/>
            </a:prstTxWarp>
          </a:bodyPr>
          <a:lstStyle/>
          <a:p>
            <a:pPr lvl="0"/>
            <a:r>
              <a:rPr lang="it-IT" noProof="0"/>
              <a:t>Fare clic per modificare gli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9222" name="Rectangle 6">
            <a:extLst>
              <a:ext uri="{FF2B5EF4-FFF2-40B4-BE49-F238E27FC236}">
                <a16:creationId xmlns:a16="http://schemas.microsoft.com/office/drawing/2014/main" id="{BA4AA1BD-2F40-4BFA-80A9-D81BC1100C82}"/>
              </a:ext>
            </a:extLst>
          </p:cNvPr>
          <p:cNvSpPr>
            <a:spLocks noGrp="1" noChangeArrowheads="1"/>
          </p:cNvSpPr>
          <p:nvPr>
            <p:ph type="ftr" sz="quarter" idx="4"/>
          </p:nvPr>
        </p:nvSpPr>
        <p:spPr bwMode="auto">
          <a:xfrm>
            <a:off x="0" y="9447213"/>
            <a:ext cx="2951163" cy="496887"/>
          </a:xfrm>
          <a:prstGeom prst="rect">
            <a:avLst/>
          </a:prstGeom>
          <a:noFill/>
          <a:ln w="9525">
            <a:noFill/>
            <a:miter lim="800000"/>
            <a:headEnd/>
            <a:tailEnd/>
          </a:ln>
          <a:effectLst/>
        </p:spPr>
        <p:txBody>
          <a:bodyPr vert="horz" wrap="square" lIns="92499" tIns="46250" rIns="92499" bIns="46250" numCol="1" anchor="b" anchorCtr="0" compatLnSpc="1">
            <a:prstTxWarp prst="textNoShape">
              <a:avLst/>
            </a:prstTxWarp>
          </a:bodyPr>
          <a:lstStyle>
            <a:lvl1pPr algn="l" defTabSz="925311">
              <a:buClrTx/>
              <a:buSzTx/>
              <a:buFontTx/>
              <a:buNone/>
              <a:defRPr>
                <a:latin typeface="Trebuchet MS" pitchFamily="34" charset="0"/>
              </a:defRPr>
            </a:lvl1pPr>
          </a:lstStyle>
          <a:p>
            <a:pPr>
              <a:defRPr/>
            </a:pPr>
            <a:r>
              <a:rPr lang="it-IT"/>
              <a:t>G. Isani (Guido.Isani@nch.it)</a:t>
            </a:r>
          </a:p>
        </p:txBody>
      </p:sp>
      <p:sp>
        <p:nvSpPr>
          <p:cNvPr id="9223" name="Rectangle 7">
            <a:extLst>
              <a:ext uri="{FF2B5EF4-FFF2-40B4-BE49-F238E27FC236}">
                <a16:creationId xmlns:a16="http://schemas.microsoft.com/office/drawing/2014/main" id="{998D2CD9-B31C-497B-BEF0-8ECEFEA84A95}"/>
              </a:ext>
            </a:extLst>
          </p:cNvPr>
          <p:cNvSpPr>
            <a:spLocks noGrp="1" noChangeArrowheads="1"/>
          </p:cNvSpPr>
          <p:nvPr>
            <p:ph type="sldNum" sz="quarter" idx="5"/>
          </p:nvPr>
        </p:nvSpPr>
        <p:spPr bwMode="auto">
          <a:xfrm>
            <a:off x="3854450" y="9447213"/>
            <a:ext cx="2951163" cy="496887"/>
          </a:xfrm>
          <a:prstGeom prst="rect">
            <a:avLst/>
          </a:prstGeom>
          <a:noFill/>
          <a:ln w="9525">
            <a:noFill/>
            <a:miter lim="800000"/>
            <a:headEnd/>
            <a:tailEnd/>
          </a:ln>
          <a:effectLst/>
        </p:spPr>
        <p:txBody>
          <a:bodyPr vert="horz" wrap="square" lIns="92499" tIns="46250" rIns="92499" bIns="46250" numCol="1" anchor="b" anchorCtr="0" compatLnSpc="1">
            <a:prstTxWarp prst="textNoShape">
              <a:avLst/>
            </a:prstTxWarp>
          </a:bodyPr>
          <a:lstStyle>
            <a:lvl1pPr algn="r" defTabSz="923925">
              <a:defRPr>
                <a:latin typeface="Trebuchet MS" panose="020B0603020202020204" pitchFamily="34" charset="0"/>
              </a:defRPr>
            </a:lvl1pPr>
          </a:lstStyle>
          <a:p>
            <a:pPr>
              <a:defRPr/>
            </a:pPr>
            <a:fld id="{AF03A07F-3039-45F7-A3F5-531D10DB3EDA}" type="slidenum">
              <a:rPr lang="it-IT" altLang="it-IT"/>
              <a:pPr>
                <a:defRPr/>
              </a:pPr>
              <a:t>‹N›</a:t>
            </a:fld>
            <a:endParaRPr lang="it-IT" altLang="it-IT"/>
          </a:p>
        </p:txBody>
      </p:sp>
    </p:spTree>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sz="1000" kern="1200">
        <a:solidFill>
          <a:schemeClr val="tx1"/>
        </a:solidFill>
        <a:latin typeface="Trebuchet MS" pitchFamily="34" charset="0"/>
        <a:ea typeface="+mn-ea"/>
        <a:cs typeface="+mn-cs"/>
      </a:defRPr>
    </a:lvl1pPr>
    <a:lvl2pPr marL="457200" algn="l" rtl="0" eaLnBrk="0" fontAlgn="base" hangingPunct="0">
      <a:spcBef>
        <a:spcPct val="30000"/>
      </a:spcBef>
      <a:spcAft>
        <a:spcPct val="0"/>
      </a:spcAft>
      <a:defRPr sz="1000" kern="1200">
        <a:solidFill>
          <a:schemeClr val="tx1"/>
        </a:solidFill>
        <a:latin typeface="Trebuchet MS" pitchFamily="34" charset="0"/>
        <a:ea typeface="+mn-ea"/>
        <a:cs typeface="+mn-cs"/>
      </a:defRPr>
    </a:lvl2pPr>
    <a:lvl3pPr marL="914400" algn="l" rtl="0" eaLnBrk="0" fontAlgn="base" hangingPunct="0">
      <a:spcBef>
        <a:spcPct val="30000"/>
      </a:spcBef>
      <a:spcAft>
        <a:spcPct val="0"/>
      </a:spcAft>
      <a:defRPr sz="1000" kern="1200">
        <a:solidFill>
          <a:schemeClr val="tx1"/>
        </a:solidFill>
        <a:latin typeface="Trebuchet MS" pitchFamily="34" charset="0"/>
        <a:ea typeface="+mn-ea"/>
        <a:cs typeface="+mn-cs"/>
      </a:defRPr>
    </a:lvl3pPr>
    <a:lvl4pPr marL="1371600" algn="l" rtl="0" eaLnBrk="0" fontAlgn="base" hangingPunct="0">
      <a:spcBef>
        <a:spcPct val="30000"/>
      </a:spcBef>
      <a:spcAft>
        <a:spcPct val="0"/>
      </a:spcAft>
      <a:defRPr sz="1000" kern="1200">
        <a:solidFill>
          <a:schemeClr val="tx1"/>
        </a:solidFill>
        <a:latin typeface="Trebuchet MS" pitchFamily="34" charset="0"/>
        <a:ea typeface="+mn-ea"/>
        <a:cs typeface="+mn-cs"/>
      </a:defRPr>
    </a:lvl4pPr>
    <a:lvl5pPr marL="1828800" algn="l" rtl="0" eaLnBrk="0" fontAlgn="base" hangingPunct="0">
      <a:spcBef>
        <a:spcPct val="30000"/>
      </a:spcBef>
      <a:spcAft>
        <a:spcPct val="0"/>
      </a:spcAft>
      <a:defRPr sz="1000" kern="1200">
        <a:solidFill>
          <a:schemeClr val="tx1"/>
        </a:solidFill>
        <a:latin typeface="Trebuchet MS"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FCA716F-C048-415F-BE85-97DE4B1C1CB0}"/>
              </a:ext>
            </a:extLst>
          </p:cNvPr>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925">
              <a:defRPr sz="1000">
                <a:solidFill>
                  <a:schemeClr val="tx1"/>
                </a:solidFill>
                <a:latin typeface="Arial" panose="020B0604020202020204" pitchFamily="34" charset="0"/>
              </a:defRPr>
            </a:lvl1pPr>
            <a:lvl2pPr marL="742950" indent="-285750" defTabSz="923925">
              <a:defRPr sz="1000">
                <a:solidFill>
                  <a:schemeClr val="tx1"/>
                </a:solidFill>
                <a:latin typeface="Arial" panose="020B0604020202020204" pitchFamily="34" charset="0"/>
              </a:defRPr>
            </a:lvl2pPr>
            <a:lvl3pPr marL="1143000" indent="-228600" defTabSz="923925">
              <a:defRPr sz="1000">
                <a:solidFill>
                  <a:schemeClr val="tx1"/>
                </a:solidFill>
                <a:latin typeface="Arial" panose="020B0604020202020204" pitchFamily="34" charset="0"/>
              </a:defRPr>
            </a:lvl3pPr>
            <a:lvl4pPr marL="1600200" indent="-228600" defTabSz="923925">
              <a:defRPr sz="1000">
                <a:solidFill>
                  <a:schemeClr val="tx1"/>
                </a:solidFill>
                <a:latin typeface="Arial" panose="020B0604020202020204" pitchFamily="34" charset="0"/>
              </a:defRPr>
            </a:lvl4pPr>
            <a:lvl5pPr marL="2057400" indent="-228600" defTabSz="923925">
              <a:defRPr sz="1000">
                <a:solidFill>
                  <a:schemeClr val="tx1"/>
                </a:solidFill>
                <a:latin typeface="Arial" panose="020B0604020202020204" pitchFamily="34" charset="0"/>
              </a:defRPr>
            </a:lvl5pPr>
            <a:lvl6pPr marL="2514600" indent="-228600" defTabSz="923925" eaLnBrk="0" fontAlgn="base" hangingPunct="0">
              <a:spcBef>
                <a:spcPct val="0"/>
              </a:spcBef>
              <a:spcAft>
                <a:spcPct val="0"/>
              </a:spcAft>
              <a:defRPr sz="1000">
                <a:solidFill>
                  <a:schemeClr val="tx1"/>
                </a:solidFill>
                <a:latin typeface="Arial" panose="020B0604020202020204" pitchFamily="34" charset="0"/>
              </a:defRPr>
            </a:lvl6pPr>
            <a:lvl7pPr marL="2971800" indent="-228600" defTabSz="923925" eaLnBrk="0" fontAlgn="base" hangingPunct="0">
              <a:spcBef>
                <a:spcPct val="0"/>
              </a:spcBef>
              <a:spcAft>
                <a:spcPct val="0"/>
              </a:spcAft>
              <a:defRPr sz="1000">
                <a:solidFill>
                  <a:schemeClr val="tx1"/>
                </a:solidFill>
                <a:latin typeface="Arial" panose="020B0604020202020204" pitchFamily="34" charset="0"/>
              </a:defRPr>
            </a:lvl7pPr>
            <a:lvl8pPr marL="3429000" indent="-228600" defTabSz="923925" eaLnBrk="0" fontAlgn="base" hangingPunct="0">
              <a:spcBef>
                <a:spcPct val="0"/>
              </a:spcBef>
              <a:spcAft>
                <a:spcPct val="0"/>
              </a:spcAft>
              <a:defRPr sz="1000">
                <a:solidFill>
                  <a:schemeClr val="tx1"/>
                </a:solidFill>
                <a:latin typeface="Arial" panose="020B0604020202020204" pitchFamily="34" charset="0"/>
              </a:defRPr>
            </a:lvl8pPr>
            <a:lvl9pPr marL="3886200" indent="-228600" defTabSz="923925" eaLnBrk="0" fontAlgn="base" hangingPunct="0">
              <a:spcBef>
                <a:spcPct val="0"/>
              </a:spcBef>
              <a:spcAft>
                <a:spcPct val="0"/>
              </a:spcAft>
              <a:defRPr sz="1000">
                <a:solidFill>
                  <a:schemeClr val="tx1"/>
                </a:solidFill>
                <a:latin typeface="Arial" panose="020B0604020202020204" pitchFamily="34" charset="0"/>
              </a:defRPr>
            </a:lvl9pPr>
          </a:lstStyle>
          <a:p>
            <a:r>
              <a:rPr lang="it-IT" altLang="it-IT">
                <a:latin typeface="Trebuchet MS" panose="020B0603020202020204" pitchFamily="34" charset="0"/>
              </a:rPr>
              <a:t>SAL dell'introduzione di MIRO</a:t>
            </a:r>
          </a:p>
        </p:txBody>
      </p:sp>
      <p:sp>
        <p:nvSpPr>
          <p:cNvPr id="10243" name="Rectangle 3">
            <a:extLst>
              <a:ext uri="{FF2B5EF4-FFF2-40B4-BE49-F238E27FC236}">
                <a16:creationId xmlns:a16="http://schemas.microsoft.com/office/drawing/2014/main" id="{FD1B70B7-80BD-4683-9187-3C68D57F9535}"/>
              </a:ext>
            </a:extLst>
          </p:cNvPr>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925">
              <a:defRPr sz="1000">
                <a:solidFill>
                  <a:schemeClr val="tx1"/>
                </a:solidFill>
                <a:latin typeface="Arial" panose="020B0604020202020204" pitchFamily="34" charset="0"/>
              </a:defRPr>
            </a:lvl1pPr>
            <a:lvl2pPr marL="742950" indent="-285750" defTabSz="923925">
              <a:defRPr sz="1000">
                <a:solidFill>
                  <a:schemeClr val="tx1"/>
                </a:solidFill>
                <a:latin typeface="Arial" panose="020B0604020202020204" pitchFamily="34" charset="0"/>
              </a:defRPr>
            </a:lvl2pPr>
            <a:lvl3pPr marL="1143000" indent="-228600" defTabSz="923925">
              <a:defRPr sz="1000">
                <a:solidFill>
                  <a:schemeClr val="tx1"/>
                </a:solidFill>
                <a:latin typeface="Arial" panose="020B0604020202020204" pitchFamily="34" charset="0"/>
              </a:defRPr>
            </a:lvl3pPr>
            <a:lvl4pPr marL="1600200" indent="-228600" defTabSz="923925">
              <a:defRPr sz="1000">
                <a:solidFill>
                  <a:schemeClr val="tx1"/>
                </a:solidFill>
                <a:latin typeface="Arial" panose="020B0604020202020204" pitchFamily="34" charset="0"/>
              </a:defRPr>
            </a:lvl4pPr>
            <a:lvl5pPr marL="2057400" indent="-228600" defTabSz="923925">
              <a:defRPr sz="1000">
                <a:solidFill>
                  <a:schemeClr val="tx1"/>
                </a:solidFill>
                <a:latin typeface="Arial" panose="020B0604020202020204" pitchFamily="34" charset="0"/>
              </a:defRPr>
            </a:lvl5pPr>
            <a:lvl6pPr marL="2514600" indent="-228600" defTabSz="923925" eaLnBrk="0" fontAlgn="base" hangingPunct="0">
              <a:spcBef>
                <a:spcPct val="0"/>
              </a:spcBef>
              <a:spcAft>
                <a:spcPct val="0"/>
              </a:spcAft>
              <a:defRPr sz="1000">
                <a:solidFill>
                  <a:schemeClr val="tx1"/>
                </a:solidFill>
                <a:latin typeface="Arial" panose="020B0604020202020204" pitchFamily="34" charset="0"/>
              </a:defRPr>
            </a:lvl6pPr>
            <a:lvl7pPr marL="2971800" indent="-228600" defTabSz="923925" eaLnBrk="0" fontAlgn="base" hangingPunct="0">
              <a:spcBef>
                <a:spcPct val="0"/>
              </a:spcBef>
              <a:spcAft>
                <a:spcPct val="0"/>
              </a:spcAft>
              <a:defRPr sz="1000">
                <a:solidFill>
                  <a:schemeClr val="tx1"/>
                </a:solidFill>
                <a:latin typeface="Arial" panose="020B0604020202020204" pitchFamily="34" charset="0"/>
              </a:defRPr>
            </a:lvl7pPr>
            <a:lvl8pPr marL="3429000" indent="-228600" defTabSz="923925" eaLnBrk="0" fontAlgn="base" hangingPunct="0">
              <a:spcBef>
                <a:spcPct val="0"/>
              </a:spcBef>
              <a:spcAft>
                <a:spcPct val="0"/>
              </a:spcAft>
              <a:defRPr sz="1000">
                <a:solidFill>
                  <a:schemeClr val="tx1"/>
                </a:solidFill>
                <a:latin typeface="Arial" panose="020B0604020202020204" pitchFamily="34" charset="0"/>
              </a:defRPr>
            </a:lvl8pPr>
            <a:lvl9pPr marL="3886200" indent="-228600" defTabSz="923925" eaLnBrk="0" fontAlgn="base" hangingPunct="0">
              <a:spcBef>
                <a:spcPct val="0"/>
              </a:spcBef>
              <a:spcAft>
                <a:spcPct val="0"/>
              </a:spcAft>
              <a:defRPr sz="1000">
                <a:solidFill>
                  <a:schemeClr val="tx1"/>
                </a:solidFill>
                <a:latin typeface="Arial" panose="020B0604020202020204" pitchFamily="34" charset="0"/>
              </a:defRPr>
            </a:lvl9pPr>
          </a:lstStyle>
          <a:p>
            <a:r>
              <a:rPr lang="it-IT" altLang="it-IT">
                <a:latin typeface="Trebuchet MS" panose="020B0603020202020204" pitchFamily="34" charset="0"/>
              </a:rPr>
              <a:t>Bologna, 12 Febbraio 2003</a:t>
            </a:r>
          </a:p>
        </p:txBody>
      </p:sp>
      <p:sp>
        <p:nvSpPr>
          <p:cNvPr id="10244" name="Rectangle 6">
            <a:extLst>
              <a:ext uri="{FF2B5EF4-FFF2-40B4-BE49-F238E27FC236}">
                <a16:creationId xmlns:a16="http://schemas.microsoft.com/office/drawing/2014/main" id="{06E9999D-6768-46FF-8F86-FE734F3900C7}"/>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925">
              <a:defRPr sz="1000">
                <a:solidFill>
                  <a:schemeClr val="tx1"/>
                </a:solidFill>
                <a:latin typeface="Arial" panose="020B0604020202020204" pitchFamily="34" charset="0"/>
              </a:defRPr>
            </a:lvl1pPr>
            <a:lvl2pPr marL="742950" indent="-285750" defTabSz="923925">
              <a:defRPr sz="1000">
                <a:solidFill>
                  <a:schemeClr val="tx1"/>
                </a:solidFill>
                <a:latin typeface="Arial" panose="020B0604020202020204" pitchFamily="34" charset="0"/>
              </a:defRPr>
            </a:lvl2pPr>
            <a:lvl3pPr marL="1143000" indent="-228600" defTabSz="923925">
              <a:defRPr sz="1000">
                <a:solidFill>
                  <a:schemeClr val="tx1"/>
                </a:solidFill>
                <a:latin typeface="Arial" panose="020B0604020202020204" pitchFamily="34" charset="0"/>
              </a:defRPr>
            </a:lvl3pPr>
            <a:lvl4pPr marL="1600200" indent="-228600" defTabSz="923925">
              <a:defRPr sz="1000">
                <a:solidFill>
                  <a:schemeClr val="tx1"/>
                </a:solidFill>
                <a:latin typeface="Arial" panose="020B0604020202020204" pitchFamily="34" charset="0"/>
              </a:defRPr>
            </a:lvl4pPr>
            <a:lvl5pPr marL="2057400" indent="-228600" defTabSz="923925">
              <a:defRPr sz="1000">
                <a:solidFill>
                  <a:schemeClr val="tx1"/>
                </a:solidFill>
                <a:latin typeface="Arial" panose="020B0604020202020204" pitchFamily="34" charset="0"/>
              </a:defRPr>
            </a:lvl5pPr>
            <a:lvl6pPr marL="2514600" indent="-228600" defTabSz="923925" eaLnBrk="0" fontAlgn="base" hangingPunct="0">
              <a:spcBef>
                <a:spcPct val="0"/>
              </a:spcBef>
              <a:spcAft>
                <a:spcPct val="0"/>
              </a:spcAft>
              <a:defRPr sz="1000">
                <a:solidFill>
                  <a:schemeClr val="tx1"/>
                </a:solidFill>
                <a:latin typeface="Arial" panose="020B0604020202020204" pitchFamily="34" charset="0"/>
              </a:defRPr>
            </a:lvl6pPr>
            <a:lvl7pPr marL="2971800" indent="-228600" defTabSz="923925" eaLnBrk="0" fontAlgn="base" hangingPunct="0">
              <a:spcBef>
                <a:spcPct val="0"/>
              </a:spcBef>
              <a:spcAft>
                <a:spcPct val="0"/>
              </a:spcAft>
              <a:defRPr sz="1000">
                <a:solidFill>
                  <a:schemeClr val="tx1"/>
                </a:solidFill>
                <a:latin typeface="Arial" panose="020B0604020202020204" pitchFamily="34" charset="0"/>
              </a:defRPr>
            </a:lvl7pPr>
            <a:lvl8pPr marL="3429000" indent="-228600" defTabSz="923925" eaLnBrk="0" fontAlgn="base" hangingPunct="0">
              <a:spcBef>
                <a:spcPct val="0"/>
              </a:spcBef>
              <a:spcAft>
                <a:spcPct val="0"/>
              </a:spcAft>
              <a:defRPr sz="1000">
                <a:solidFill>
                  <a:schemeClr val="tx1"/>
                </a:solidFill>
                <a:latin typeface="Arial" panose="020B0604020202020204" pitchFamily="34" charset="0"/>
              </a:defRPr>
            </a:lvl8pPr>
            <a:lvl9pPr marL="3886200" indent="-228600" defTabSz="923925" eaLnBrk="0" fontAlgn="base" hangingPunct="0">
              <a:spcBef>
                <a:spcPct val="0"/>
              </a:spcBef>
              <a:spcAft>
                <a:spcPct val="0"/>
              </a:spcAft>
              <a:defRPr sz="1000">
                <a:solidFill>
                  <a:schemeClr val="tx1"/>
                </a:solidFill>
                <a:latin typeface="Arial" panose="020B0604020202020204" pitchFamily="34" charset="0"/>
              </a:defRPr>
            </a:lvl9pPr>
          </a:lstStyle>
          <a:p>
            <a:r>
              <a:rPr lang="it-IT" altLang="it-IT">
                <a:latin typeface="Trebuchet MS" panose="020B0603020202020204" pitchFamily="34" charset="0"/>
              </a:rPr>
              <a:t>G. Isani (Guido.Isani@nch.it)</a:t>
            </a:r>
          </a:p>
        </p:txBody>
      </p:sp>
      <p:sp>
        <p:nvSpPr>
          <p:cNvPr id="10245" name="Rectangle 2">
            <a:extLst>
              <a:ext uri="{FF2B5EF4-FFF2-40B4-BE49-F238E27FC236}">
                <a16:creationId xmlns:a16="http://schemas.microsoft.com/office/drawing/2014/main" id="{E13B2901-7B8F-473F-98BE-D62820646942}"/>
              </a:ext>
            </a:extLst>
          </p:cNvPr>
          <p:cNvSpPr>
            <a:spLocks noGrp="1" noRot="1" noChangeAspect="1" noChangeArrowheads="1" noTextEdit="1"/>
          </p:cNvSpPr>
          <p:nvPr>
            <p:ph type="sldImg"/>
          </p:nvPr>
        </p:nvSpPr>
        <p:spPr>
          <a:ln/>
        </p:spPr>
      </p:sp>
      <p:sp>
        <p:nvSpPr>
          <p:cNvPr id="10246" name="Rectangle 3">
            <a:extLst>
              <a:ext uri="{FF2B5EF4-FFF2-40B4-BE49-F238E27FC236}">
                <a16:creationId xmlns:a16="http://schemas.microsoft.com/office/drawing/2014/main" id="{52903D67-DBA5-4104-BD11-BC529C04E72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BE66EB3-1686-4E1F-BB1D-CEC2ACCC7DDA}"/>
              </a:ext>
            </a:extLst>
          </p:cNvPr>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163">
              <a:defRPr sz="1000">
                <a:solidFill>
                  <a:schemeClr val="tx1"/>
                </a:solidFill>
                <a:latin typeface="Arial" panose="020B0604020202020204" pitchFamily="34" charset="0"/>
              </a:defRPr>
            </a:lvl1pPr>
            <a:lvl2pPr marL="738188" indent="-284163" defTabSz="919163">
              <a:defRPr sz="1000">
                <a:solidFill>
                  <a:schemeClr val="tx1"/>
                </a:solidFill>
                <a:latin typeface="Arial" panose="020B0604020202020204" pitchFamily="34" charset="0"/>
              </a:defRPr>
            </a:lvl2pPr>
            <a:lvl3pPr marL="1136650" indent="-227013" defTabSz="919163">
              <a:defRPr sz="1000">
                <a:solidFill>
                  <a:schemeClr val="tx1"/>
                </a:solidFill>
                <a:latin typeface="Arial" panose="020B0604020202020204" pitchFamily="34" charset="0"/>
              </a:defRPr>
            </a:lvl3pPr>
            <a:lvl4pPr marL="1592263" indent="-227013" defTabSz="919163">
              <a:defRPr sz="1000">
                <a:solidFill>
                  <a:schemeClr val="tx1"/>
                </a:solidFill>
                <a:latin typeface="Arial" panose="020B0604020202020204" pitchFamily="34" charset="0"/>
              </a:defRPr>
            </a:lvl4pPr>
            <a:lvl5pPr marL="2046288" indent="-227013" defTabSz="919163">
              <a:defRPr sz="1000">
                <a:solidFill>
                  <a:schemeClr val="tx1"/>
                </a:solidFill>
                <a:latin typeface="Arial" panose="020B0604020202020204" pitchFamily="34" charset="0"/>
              </a:defRPr>
            </a:lvl5pPr>
            <a:lvl6pPr marL="2503488" indent="-227013" defTabSz="919163" eaLnBrk="0" fontAlgn="base" hangingPunct="0">
              <a:spcBef>
                <a:spcPct val="0"/>
              </a:spcBef>
              <a:spcAft>
                <a:spcPct val="0"/>
              </a:spcAft>
              <a:defRPr sz="1000">
                <a:solidFill>
                  <a:schemeClr val="tx1"/>
                </a:solidFill>
                <a:latin typeface="Arial" panose="020B0604020202020204" pitchFamily="34" charset="0"/>
              </a:defRPr>
            </a:lvl6pPr>
            <a:lvl7pPr marL="2960688" indent="-227013" defTabSz="919163" eaLnBrk="0" fontAlgn="base" hangingPunct="0">
              <a:spcBef>
                <a:spcPct val="0"/>
              </a:spcBef>
              <a:spcAft>
                <a:spcPct val="0"/>
              </a:spcAft>
              <a:defRPr sz="1000">
                <a:solidFill>
                  <a:schemeClr val="tx1"/>
                </a:solidFill>
                <a:latin typeface="Arial" panose="020B0604020202020204" pitchFamily="34" charset="0"/>
              </a:defRPr>
            </a:lvl7pPr>
            <a:lvl8pPr marL="3417888" indent="-227013" defTabSz="919163" eaLnBrk="0" fontAlgn="base" hangingPunct="0">
              <a:spcBef>
                <a:spcPct val="0"/>
              </a:spcBef>
              <a:spcAft>
                <a:spcPct val="0"/>
              </a:spcAft>
              <a:defRPr sz="1000">
                <a:solidFill>
                  <a:schemeClr val="tx1"/>
                </a:solidFill>
                <a:latin typeface="Arial" panose="020B0604020202020204" pitchFamily="34" charset="0"/>
              </a:defRPr>
            </a:lvl8pPr>
            <a:lvl9pPr marL="3875088" indent="-227013" defTabSz="919163" eaLnBrk="0" fontAlgn="base" hangingPunct="0">
              <a:spcBef>
                <a:spcPct val="0"/>
              </a:spcBef>
              <a:spcAft>
                <a:spcPct val="0"/>
              </a:spcAft>
              <a:defRPr sz="1000">
                <a:solidFill>
                  <a:schemeClr val="tx1"/>
                </a:solidFill>
                <a:latin typeface="Arial" panose="020B0604020202020204" pitchFamily="34" charset="0"/>
              </a:defRPr>
            </a:lvl9pPr>
          </a:lstStyle>
          <a:p>
            <a:pPr marL="0" marR="0" lvl="0" indent="0" algn="l" defTabSz="919163" rtl="0" eaLnBrk="0" fontAlgn="base" latinLnBrk="0" hangingPunct="0">
              <a:lnSpc>
                <a:spcPct val="100000"/>
              </a:lnSpc>
              <a:spcBef>
                <a:spcPct val="0"/>
              </a:spcBef>
              <a:spcAft>
                <a:spcPct val="0"/>
              </a:spcAft>
              <a:buClrTx/>
              <a:buSzTx/>
              <a:buFontTx/>
              <a:buNone/>
              <a:tabLst/>
              <a:defRPr/>
            </a:pPr>
            <a:r>
              <a:rPr kumimoji="0" lang="it-IT" altLang="it-IT" sz="1000" b="0" i="0" u="none" strike="noStrike" kern="1200" cap="none" spc="0" normalizeH="0" baseline="0" noProof="0">
                <a:ln>
                  <a:noFill/>
                </a:ln>
                <a:solidFill>
                  <a:srgbClr val="000000"/>
                </a:solidFill>
                <a:effectLst/>
                <a:uLnTx/>
                <a:uFillTx/>
                <a:latin typeface="Trebuchet MS" panose="020B0603020202020204" pitchFamily="34" charset="0"/>
                <a:ea typeface="+mn-ea"/>
                <a:cs typeface="+mn-cs"/>
              </a:rPr>
              <a:t>SAL dell'introduzione di MIRO</a:t>
            </a:r>
          </a:p>
        </p:txBody>
      </p:sp>
      <p:sp>
        <p:nvSpPr>
          <p:cNvPr id="12291" name="Rectangle 3">
            <a:extLst>
              <a:ext uri="{FF2B5EF4-FFF2-40B4-BE49-F238E27FC236}">
                <a16:creationId xmlns:a16="http://schemas.microsoft.com/office/drawing/2014/main" id="{586601AA-5F07-41F3-98A0-FFE9E44F621F}"/>
              </a:ext>
            </a:extLst>
          </p:cNvPr>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163">
              <a:defRPr sz="1000">
                <a:solidFill>
                  <a:schemeClr val="tx1"/>
                </a:solidFill>
                <a:latin typeface="Arial" panose="020B0604020202020204" pitchFamily="34" charset="0"/>
              </a:defRPr>
            </a:lvl1pPr>
            <a:lvl2pPr marL="738188" indent="-284163" defTabSz="919163">
              <a:defRPr sz="1000">
                <a:solidFill>
                  <a:schemeClr val="tx1"/>
                </a:solidFill>
                <a:latin typeface="Arial" panose="020B0604020202020204" pitchFamily="34" charset="0"/>
              </a:defRPr>
            </a:lvl2pPr>
            <a:lvl3pPr marL="1136650" indent="-227013" defTabSz="919163">
              <a:defRPr sz="1000">
                <a:solidFill>
                  <a:schemeClr val="tx1"/>
                </a:solidFill>
                <a:latin typeface="Arial" panose="020B0604020202020204" pitchFamily="34" charset="0"/>
              </a:defRPr>
            </a:lvl3pPr>
            <a:lvl4pPr marL="1592263" indent="-227013" defTabSz="919163">
              <a:defRPr sz="1000">
                <a:solidFill>
                  <a:schemeClr val="tx1"/>
                </a:solidFill>
                <a:latin typeface="Arial" panose="020B0604020202020204" pitchFamily="34" charset="0"/>
              </a:defRPr>
            </a:lvl4pPr>
            <a:lvl5pPr marL="2046288" indent="-227013" defTabSz="919163">
              <a:defRPr sz="1000">
                <a:solidFill>
                  <a:schemeClr val="tx1"/>
                </a:solidFill>
                <a:latin typeface="Arial" panose="020B0604020202020204" pitchFamily="34" charset="0"/>
              </a:defRPr>
            </a:lvl5pPr>
            <a:lvl6pPr marL="2503488" indent="-227013" defTabSz="919163" eaLnBrk="0" fontAlgn="base" hangingPunct="0">
              <a:spcBef>
                <a:spcPct val="0"/>
              </a:spcBef>
              <a:spcAft>
                <a:spcPct val="0"/>
              </a:spcAft>
              <a:defRPr sz="1000">
                <a:solidFill>
                  <a:schemeClr val="tx1"/>
                </a:solidFill>
                <a:latin typeface="Arial" panose="020B0604020202020204" pitchFamily="34" charset="0"/>
              </a:defRPr>
            </a:lvl6pPr>
            <a:lvl7pPr marL="2960688" indent="-227013" defTabSz="919163" eaLnBrk="0" fontAlgn="base" hangingPunct="0">
              <a:spcBef>
                <a:spcPct val="0"/>
              </a:spcBef>
              <a:spcAft>
                <a:spcPct val="0"/>
              </a:spcAft>
              <a:defRPr sz="1000">
                <a:solidFill>
                  <a:schemeClr val="tx1"/>
                </a:solidFill>
                <a:latin typeface="Arial" panose="020B0604020202020204" pitchFamily="34" charset="0"/>
              </a:defRPr>
            </a:lvl7pPr>
            <a:lvl8pPr marL="3417888" indent="-227013" defTabSz="919163" eaLnBrk="0" fontAlgn="base" hangingPunct="0">
              <a:spcBef>
                <a:spcPct val="0"/>
              </a:spcBef>
              <a:spcAft>
                <a:spcPct val="0"/>
              </a:spcAft>
              <a:defRPr sz="1000">
                <a:solidFill>
                  <a:schemeClr val="tx1"/>
                </a:solidFill>
                <a:latin typeface="Arial" panose="020B0604020202020204" pitchFamily="34" charset="0"/>
              </a:defRPr>
            </a:lvl8pPr>
            <a:lvl9pPr marL="3875088" indent="-227013" defTabSz="919163" eaLnBrk="0" fontAlgn="base" hangingPunct="0">
              <a:spcBef>
                <a:spcPct val="0"/>
              </a:spcBef>
              <a:spcAft>
                <a:spcPct val="0"/>
              </a:spcAft>
              <a:defRPr sz="1000">
                <a:solidFill>
                  <a:schemeClr val="tx1"/>
                </a:solidFill>
                <a:latin typeface="Arial" panose="020B0604020202020204" pitchFamily="34" charset="0"/>
              </a:defRPr>
            </a:lvl9pPr>
          </a:lstStyle>
          <a:p>
            <a:pPr marL="0" marR="0" lvl="0" indent="0" algn="r" defTabSz="919163" rtl="0" eaLnBrk="0" fontAlgn="base" latinLnBrk="0" hangingPunct="0">
              <a:lnSpc>
                <a:spcPct val="100000"/>
              </a:lnSpc>
              <a:spcBef>
                <a:spcPct val="0"/>
              </a:spcBef>
              <a:spcAft>
                <a:spcPct val="0"/>
              </a:spcAft>
              <a:buClrTx/>
              <a:buSzTx/>
              <a:buFontTx/>
              <a:buNone/>
              <a:tabLst/>
              <a:defRPr/>
            </a:pPr>
            <a:r>
              <a:rPr kumimoji="0" lang="it-IT" altLang="it-IT" sz="1000" b="0" i="0" u="none" strike="noStrike" kern="1200" cap="none" spc="0" normalizeH="0" baseline="0" noProof="0">
                <a:ln>
                  <a:noFill/>
                </a:ln>
                <a:solidFill>
                  <a:srgbClr val="000000"/>
                </a:solidFill>
                <a:effectLst/>
                <a:uLnTx/>
                <a:uFillTx/>
                <a:latin typeface="Trebuchet MS" panose="020B0603020202020204" pitchFamily="34" charset="0"/>
                <a:ea typeface="+mn-ea"/>
                <a:cs typeface="+mn-cs"/>
              </a:rPr>
              <a:t>Bologna, 12 Febbraio 2003</a:t>
            </a:r>
          </a:p>
        </p:txBody>
      </p:sp>
      <p:sp>
        <p:nvSpPr>
          <p:cNvPr id="12292" name="Rectangle 6">
            <a:extLst>
              <a:ext uri="{FF2B5EF4-FFF2-40B4-BE49-F238E27FC236}">
                <a16:creationId xmlns:a16="http://schemas.microsoft.com/office/drawing/2014/main" id="{CD7D6273-E0DE-4453-ADB1-E93B0667E391}"/>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163">
              <a:defRPr sz="1000">
                <a:solidFill>
                  <a:schemeClr val="tx1"/>
                </a:solidFill>
                <a:latin typeface="Arial" panose="020B0604020202020204" pitchFamily="34" charset="0"/>
              </a:defRPr>
            </a:lvl1pPr>
            <a:lvl2pPr marL="738188" indent="-284163" defTabSz="919163">
              <a:defRPr sz="1000">
                <a:solidFill>
                  <a:schemeClr val="tx1"/>
                </a:solidFill>
                <a:latin typeface="Arial" panose="020B0604020202020204" pitchFamily="34" charset="0"/>
              </a:defRPr>
            </a:lvl2pPr>
            <a:lvl3pPr marL="1136650" indent="-227013" defTabSz="919163">
              <a:defRPr sz="1000">
                <a:solidFill>
                  <a:schemeClr val="tx1"/>
                </a:solidFill>
                <a:latin typeface="Arial" panose="020B0604020202020204" pitchFamily="34" charset="0"/>
              </a:defRPr>
            </a:lvl3pPr>
            <a:lvl4pPr marL="1592263" indent="-227013" defTabSz="919163">
              <a:defRPr sz="1000">
                <a:solidFill>
                  <a:schemeClr val="tx1"/>
                </a:solidFill>
                <a:latin typeface="Arial" panose="020B0604020202020204" pitchFamily="34" charset="0"/>
              </a:defRPr>
            </a:lvl4pPr>
            <a:lvl5pPr marL="2046288" indent="-227013" defTabSz="919163">
              <a:defRPr sz="1000">
                <a:solidFill>
                  <a:schemeClr val="tx1"/>
                </a:solidFill>
                <a:latin typeface="Arial" panose="020B0604020202020204" pitchFamily="34" charset="0"/>
              </a:defRPr>
            </a:lvl5pPr>
            <a:lvl6pPr marL="2503488" indent="-227013" defTabSz="919163" eaLnBrk="0" fontAlgn="base" hangingPunct="0">
              <a:spcBef>
                <a:spcPct val="0"/>
              </a:spcBef>
              <a:spcAft>
                <a:spcPct val="0"/>
              </a:spcAft>
              <a:defRPr sz="1000">
                <a:solidFill>
                  <a:schemeClr val="tx1"/>
                </a:solidFill>
                <a:latin typeface="Arial" panose="020B0604020202020204" pitchFamily="34" charset="0"/>
              </a:defRPr>
            </a:lvl6pPr>
            <a:lvl7pPr marL="2960688" indent="-227013" defTabSz="919163" eaLnBrk="0" fontAlgn="base" hangingPunct="0">
              <a:spcBef>
                <a:spcPct val="0"/>
              </a:spcBef>
              <a:spcAft>
                <a:spcPct val="0"/>
              </a:spcAft>
              <a:defRPr sz="1000">
                <a:solidFill>
                  <a:schemeClr val="tx1"/>
                </a:solidFill>
                <a:latin typeface="Arial" panose="020B0604020202020204" pitchFamily="34" charset="0"/>
              </a:defRPr>
            </a:lvl7pPr>
            <a:lvl8pPr marL="3417888" indent="-227013" defTabSz="919163" eaLnBrk="0" fontAlgn="base" hangingPunct="0">
              <a:spcBef>
                <a:spcPct val="0"/>
              </a:spcBef>
              <a:spcAft>
                <a:spcPct val="0"/>
              </a:spcAft>
              <a:defRPr sz="1000">
                <a:solidFill>
                  <a:schemeClr val="tx1"/>
                </a:solidFill>
                <a:latin typeface="Arial" panose="020B0604020202020204" pitchFamily="34" charset="0"/>
              </a:defRPr>
            </a:lvl8pPr>
            <a:lvl9pPr marL="3875088" indent="-227013" defTabSz="919163" eaLnBrk="0" fontAlgn="base" hangingPunct="0">
              <a:spcBef>
                <a:spcPct val="0"/>
              </a:spcBef>
              <a:spcAft>
                <a:spcPct val="0"/>
              </a:spcAft>
              <a:defRPr sz="1000">
                <a:solidFill>
                  <a:schemeClr val="tx1"/>
                </a:solidFill>
                <a:latin typeface="Arial" panose="020B0604020202020204" pitchFamily="34" charset="0"/>
              </a:defRPr>
            </a:lvl9pPr>
          </a:lstStyle>
          <a:p>
            <a:pPr marL="0" marR="0" lvl="0" indent="0" algn="l" defTabSz="919163" rtl="0" eaLnBrk="0" fontAlgn="base" latinLnBrk="0" hangingPunct="0">
              <a:lnSpc>
                <a:spcPct val="100000"/>
              </a:lnSpc>
              <a:spcBef>
                <a:spcPct val="0"/>
              </a:spcBef>
              <a:spcAft>
                <a:spcPct val="0"/>
              </a:spcAft>
              <a:buClrTx/>
              <a:buSzTx/>
              <a:buFontTx/>
              <a:buNone/>
              <a:tabLst/>
              <a:defRPr/>
            </a:pPr>
            <a:r>
              <a:rPr kumimoji="0" lang="it-IT" altLang="it-IT" sz="1000" b="0" i="0" u="none" strike="noStrike" kern="1200" cap="none" spc="0" normalizeH="0" baseline="0" noProof="0">
                <a:ln>
                  <a:noFill/>
                </a:ln>
                <a:solidFill>
                  <a:srgbClr val="000000"/>
                </a:solidFill>
                <a:effectLst/>
                <a:uLnTx/>
                <a:uFillTx/>
                <a:latin typeface="Trebuchet MS" panose="020B0603020202020204" pitchFamily="34" charset="0"/>
                <a:ea typeface="+mn-ea"/>
                <a:cs typeface="+mn-cs"/>
              </a:rPr>
              <a:t>G. Isani (Guido.Isani@nch.it)</a:t>
            </a:r>
          </a:p>
        </p:txBody>
      </p:sp>
      <p:sp>
        <p:nvSpPr>
          <p:cNvPr id="12293" name="Rectangle 2">
            <a:extLst>
              <a:ext uri="{FF2B5EF4-FFF2-40B4-BE49-F238E27FC236}">
                <a16:creationId xmlns:a16="http://schemas.microsoft.com/office/drawing/2014/main" id="{50E6AAD9-2375-47A2-B22D-E105119D85D7}"/>
              </a:ext>
            </a:extLst>
          </p:cNvPr>
          <p:cNvSpPr>
            <a:spLocks noGrp="1" noRot="1" noChangeAspect="1" noChangeArrowheads="1" noTextEdit="1"/>
          </p:cNvSpPr>
          <p:nvPr>
            <p:ph type="sldImg"/>
          </p:nvPr>
        </p:nvSpPr>
        <p:spPr>
          <a:ln/>
        </p:spPr>
      </p:sp>
      <p:sp>
        <p:nvSpPr>
          <p:cNvPr id="12294" name="Rectangle 3">
            <a:extLst>
              <a:ext uri="{FF2B5EF4-FFF2-40B4-BE49-F238E27FC236}">
                <a16:creationId xmlns:a16="http://schemas.microsoft.com/office/drawing/2014/main" id="{51BE9217-1DB2-425D-97E8-8E105ACBD77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pPr>
              <a:defRPr/>
            </a:pPr>
            <a:r>
              <a:rPr lang="it-IT"/>
              <a:t>SAL dell'introduzione di MIRO</a:t>
            </a:r>
          </a:p>
        </p:txBody>
      </p:sp>
      <p:sp>
        <p:nvSpPr>
          <p:cNvPr id="5" name="Date Placeholder 4"/>
          <p:cNvSpPr>
            <a:spLocks noGrp="1"/>
          </p:cNvSpPr>
          <p:nvPr>
            <p:ph type="dt" idx="1"/>
          </p:nvPr>
        </p:nvSpPr>
        <p:spPr/>
        <p:txBody>
          <a:bodyPr/>
          <a:lstStyle/>
          <a:p>
            <a:pPr>
              <a:defRPr/>
            </a:pPr>
            <a:r>
              <a:rPr lang="it-IT"/>
              <a:t>Bologna, 12 Febbraio 2003</a:t>
            </a:r>
          </a:p>
        </p:txBody>
      </p:sp>
      <p:sp>
        <p:nvSpPr>
          <p:cNvPr id="6" name="Footer Placeholder 5"/>
          <p:cNvSpPr>
            <a:spLocks noGrp="1"/>
          </p:cNvSpPr>
          <p:nvPr>
            <p:ph type="ftr" sz="quarter" idx="4"/>
          </p:nvPr>
        </p:nvSpPr>
        <p:spPr/>
        <p:txBody>
          <a:bodyPr/>
          <a:lstStyle/>
          <a:p>
            <a:pPr>
              <a:defRPr/>
            </a:pPr>
            <a:r>
              <a:rPr lang="it-IT"/>
              <a:t>G. Isani (Guido.Isani@nch.it)</a:t>
            </a:r>
          </a:p>
        </p:txBody>
      </p:sp>
      <p:sp>
        <p:nvSpPr>
          <p:cNvPr id="7" name="Slide Number Placeholder 6"/>
          <p:cNvSpPr>
            <a:spLocks noGrp="1"/>
          </p:cNvSpPr>
          <p:nvPr>
            <p:ph type="sldNum" sz="quarter" idx="5"/>
          </p:nvPr>
        </p:nvSpPr>
        <p:spPr/>
        <p:txBody>
          <a:bodyPr/>
          <a:lstStyle/>
          <a:p>
            <a:pPr>
              <a:defRPr/>
            </a:pPr>
            <a:fld id="{AF03A07F-3039-45F7-A3F5-531D10DB3EDA}" type="slidenum">
              <a:rPr lang="it-IT" altLang="it-IT" smtClean="0"/>
              <a:pPr>
                <a:defRPr/>
              </a:pPr>
              <a:t>12</a:t>
            </a:fld>
            <a:endParaRPr lang="it-IT" altLang="it-IT"/>
          </a:p>
        </p:txBody>
      </p:sp>
    </p:spTree>
    <p:extLst>
      <p:ext uri="{BB962C8B-B14F-4D97-AF65-F5344CB8AC3E}">
        <p14:creationId xmlns:p14="http://schemas.microsoft.com/office/powerpoint/2010/main" val="30025067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pPr>
              <a:defRPr/>
            </a:pPr>
            <a:r>
              <a:rPr lang="it-IT"/>
              <a:t>SAL dell'introduzione di MIRO</a:t>
            </a:r>
          </a:p>
        </p:txBody>
      </p:sp>
      <p:sp>
        <p:nvSpPr>
          <p:cNvPr id="5" name="Date Placeholder 4"/>
          <p:cNvSpPr>
            <a:spLocks noGrp="1"/>
          </p:cNvSpPr>
          <p:nvPr>
            <p:ph type="dt" idx="1"/>
          </p:nvPr>
        </p:nvSpPr>
        <p:spPr/>
        <p:txBody>
          <a:bodyPr/>
          <a:lstStyle/>
          <a:p>
            <a:pPr>
              <a:defRPr/>
            </a:pPr>
            <a:r>
              <a:rPr lang="it-IT"/>
              <a:t>Bologna, 12 Febbraio 2003</a:t>
            </a:r>
          </a:p>
        </p:txBody>
      </p:sp>
      <p:sp>
        <p:nvSpPr>
          <p:cNvPr id="6" name="Footer Placeholder 5"/>
          <p:cNvSpPr>
            <a:spLocks noGrp="1"/>
          </p:cNvSpPr>
          <p:nvPr>
            <p:ph type="ftr" sz="quarter" idx="4"/>
          </p:nvPr>
        </p:nvSpPr>
        <p:spPr/>
        <p:txBody>
          <a:bodyPr/>
          <a:lstStyle/>
          <a:p>
            <a:pPr>
              <a:defRPr/>
            </a:pPr>
            <a:r>
              <a:rPr lang="it-IT"/>
              <a:t>G. Isani (Guido.Isani@nch.it)</a:t>
            </a:r>
          </a:p>
        </p:txBody>
      </p:sp>
      <p:sp>
        <p:nvSpPr>
          <p:cNvPr id="7" name="Slide Number Placeholder 6"/>
          <p:cNvSpPr>
            <a:spLocks noGrp="1"/>
          </p:cNvSpPr>
          <p:nvPr>
            <p:ph type="sldNum" sz="quarter" idx="5"/>
          </p:nvPr>
        </p:nvSpPr>
        <p:spPr/>
        <p:txBody>
          <a:bodyPr/>
          <a:lstStyle/>
          <a:p>
            <a:pPr>
              <a:defRPr/>
            </a:pPr>
            <a:fld id="{AF03A07F-3039-45F7-A3F5-531D10DB3EDA}" type="slidenum">
              <a:rPr lang="it-IT" altLang="it-IT" smtClean="0"/>
              <a:pPr>
                <a:defRPr/>
              </a:pPr>
              <a:t>13</a:t>
            </a:fld>
            <a:endParaRPr lang="it-IT" altLang="it-IT"/>
          </a:p>
        </p:txBody>
      </p:sp>
    </p:spTree>
    <p:extLst>
      <p:ext uri="{BB962C8B-B14F-4D97-AF65-F5344CB8AC3E}">
        <p14:creationId xmlns:p14="http://schemas.microsoft.com/office/powerpoint/2010/main" val="33445345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pPr>
              <a:defRPr/>
            </a:pPr>
            <a:r>
              <a:rPr lang="it-IT"/>
              <a:t>SAL dell'introduzione di MIRO</a:t>
            </a:r>
          </a:p>
        </p:txBody>
      </p:sp>
      <p:sp>
        <p:nvSpPr>
          <p:cNvPr id="5" name="Date Placeholder 4"/>
          <p:cNvSpPr>
            <a:spLocks noGrp="1"/>
          </p:cNvSpPr>
          <p:nvPr>
            <p:ph type="dt" idx="1"/>
          </p:nvPr>
        </p:nvSpPr>
        <p:spPr/>
        <p:txBody>
          <a:bodyPr/>
          <a:lstStyle/>
          <a:p>
            <a:pPr>
              <a:defRPr/>
            </a:pPr>
            <a:r>
              <a:rPr lang="it-IT"/>
              <a:t>Bologna, 12 Febbraio 2003</a:t>
            </a:r>
          </a:p>
        </p:txBody>
      </p:sp>
      <p:sp>
        <p:nvSpPr>
          <p:cNvPr id="6" name="Footer Placeholder 5"/>
          <p:cNvSpPr>
            <a:spLocks noGrp="1"/>
          </p:cNvSpPr>
          <p:nvPr>
            <p:ph type="ftr" sz="quarter" idx="4"/>
          </p:nvPr>
        </p:nvSpPr>
        <p:spPr/>
        <p:txBody>
          <a:bodyPr/>
          <a:lstStyle/>
          <a:p>
            <a:pPr>
              <a:defRPr/>
            </a:pPr>
            <a:r>
              <a:rPr lang="it-IT"/>
              <a:t>G. Isani (Guido.Isani@nch.it)</a:t>
            </a:r>
          </a:p>
        </p:txBody>
      </p:sp>
      <p:sp>
        <p:nvSpPr>
          <p:cNvPr id="7" name="Slide Number Placeholder 6"/>
          <p:cNvSpPr>
            <a:spLocks noGrp="1"/>
          </p:cNvSpPr>
          <p:nvPr>
            <p:ph type="sldNum" sz="quarter" idx="5"/>
          </p:nvPr>
        </p:nvSpPr>
        <p:spPr/>
        <p:txBody>
          <a:bodyPr/>
          <a:lstStyle/>
          <a:p>
            <a:pPr>
              <a:defRPr/>
            </a:pPr>
            <a:fld id="{AF03A07F-3039-45F7-A3F5-531D10DB3EDA}" type="slidenum">
              <a:rPr lang="it-IT" altLang="it-IT" smtClean="0"/>
              <a:pPr>
                <a:defRPr/>
              </a:pPr>
              <a:t>14</a:t>
            </a:fld>
            <a:endParaRPr lang="it-IT" altLang="it-IT"/>
          </a:p>
        </p:txBody>
      </p:sp>
    </p:spTree>
    <p:extLst>
      <p:ext uri="{BB962C8B-B14F-4D97-AF65-F5344CB8AC3E}">
        <p14:creationId xmlns:p14="http://schemas.microsoft.com/office/powerpoint/2010/main" val="656089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t-IT" dirty="0"/>
          </a:p>
        </p:txBody>
      </p:sp>
      <p:sp>
        <p:nvSpPr>
          <p:cNvPr id="4" name="Header Placeholder 3"/>
          <p:cNvSpPr>
            <a:spLocks noGrp="1"/>
          </p:cNvSpPr>
          <p:nvPr>
            <p:ph type="hdr" sz="quarter"/>
          </p:nvPr>
        </p:nvSpPr>
        <p:spPr/>
        <p:txBody>
          <a:bodyPr/>
          <a:lstStyle/>
          <a:p>
            <a:pPr>
              <a:defRPr/>
            </a:pPr>
            <a:r>
              <a:rPr lang="it-IT"/>
              <a:t>SAL dell'introduzione di MIRO</a:t>
            </a:r>
          </a:p>
        </p:txBody>
      </p:sp>
      <p:sp>
        <p:nvSpPr>
          <p:cNvPr id="5" name="Date Placeholder 4"/>
          <p:cNvSpPr>
            <a:spLocks noGrp="1"/>
          </p:cNvSpPr>
          <p:nvPr>
            <p:ph type="dt" idx="1"/>
          </p:nvPr>
        </p:nvSpPr>
        <p:spPr/>
        <p:txBody>
          <a:bodyPr/>
          <a:lstStyle/>
          <a:p>
            <a:pPr>
              <a:defRPr/>
            </a:pPr>
            <a:r>
              <a:rPr lang="it-IT"/>
              <a:t>Bologna, 12 Febbraio 2003</a:t>
            </a:r>
          </a:p>
        </p:txBody>
      </p:sp>
      <p:sp>
        <p:nvSpPr>
          <p:cNvPr id="6" name="Footer Placeholder 5"/>
          <p:cNvSpPr>
            <a:spLocks noGrp="1"/>
          </p:cNvSpPr>
          <p:nvPr>
            <p:ph type="ftr" sz="quarter" idx="4"/>
          </p:nvPr>
        </p:nvSpPr>
        <p:spPr/>
        <p:txBody>
          <a:bodyPr/>
          <a:lstStyle/>
          <a:p>
            <a:pPr>
              <a:defRPr/>
            </a:pPr>
            <a:r>
              <a:rPr lang="it-IT"/>
              <a:t>G. Isani (Guido.Isani@nch.it)</a:t>
            </a:r>
          </a:p>
        </p:txBody>
      </p:sp>
      <p:sp>
        <p:nvSpPr>
          <p:cNvPr id="7" name="Slide Number Placeholder 6"/>
          <p:cNvSpPr>
            <a:spLocks noGrp="1"/>
          </p:cNvSpPr>
          <p:nvPr>
            <p:ph type="sldNum" sz="quarter" idx="5"/>
          </p:nvPr>
        </p:nvSpPr>
        <p:spPr/>
        <p:txBody>
          <a:bodyPr/>
          <a:lstStyle/>
          <a:p>
            <a:pPr>
              <a:defRPr/>
            </a:pPr>
            <a:fld id="{AF03A07F-3039-45F7-A3F5-531D10DB3EDA}" type="slidenum">
              <a:rPr lang="it-IT" altLang="it-IT" smtClean="0"/>
              <a:pPr>
                <a:defRPr/>
              </a:pPr>
              <a:t>15</a:t>
            </a:fld>
            <a:endParaRPr lang="it-IT" altLang="it-IT"/>
          </a:p>
        </p:txBody>
      </p:sp>
    </p:spTree>
    <p:extLst>
      <p:ext uri="{BB962C8B-B14F-4D97-AF65-F5344CB8AC3E}">
        <p14:creationId xmlns:p14="http://schemas.microsoft.com/office/powerpoint/2010/main" val="14047606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6.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1FA1DFE0-1C6B-4D50-9912-E92B3AB8E5D4}"/>
              </a:ext>
            </a:extLst>
          </p:cNvPr>
          <p:cNvSpPr>
            <a:spLocks noGrp="1"/>
          </p:cNvSpPr>
          <p:nvPr>
            <p:ph type="dt" sz="half" idx="10"/>
          </p:nvPr>
        </p:nvSpPr>
        <p:spPr/>
        <p:txBody>
          <a:bodyPr/>
          <a:lstStyle>
            <a:lvl1pPr>
              <a:defRPr/>
            </a:lvl1pPr>
          </a:lstStyle>
          <a:p>
            <a:pPr>
              <a:defRPr/>
            </a:pPr>
            <a:endParaRPr lang="it-IT"/>
          </a:p>
        </p:txBody>
      </p:sp>
      <p:sp>
        <p:nvSpPr>
          <p:cNvPr id="5" name="Segnaposto piè di pagina 4">
            <a:extLst>
              <a:ext uri="{FF2B5EF4-FFF2-40B4-BE49-F238E27FC236}">
                <a16:creationId xmlns:a16="http://schemas.microsoft.com/office/drawing/2014/main" id="{1A2DFF73-E12B-4272-812A-CA1F782F68DC}"/>
              </a:ext>
            </a:extLst>
          </p:cNvPr>
          <p:cNvSpPr>
            <a:spLocks noGrp="1"/>
          </p:cNvSpPr>
          <p:nvPr>
            <p:ph type="ftr" sz="quarter" idx="11"/>
          </p:nvPr>
        </p:nvSpPr>
        <p:spPr/>
        <p:txBody>
          <a:bodyPr/>
          <a:lstStyle>
            <a:lvl1pPr>
              <a:defRPr/>
            </a:lvl1pPr>
          </a:lstStyle>
          <a:p>
            <a:pPr>
              <a:defRPr/>
            </a:pPr>
            <a:endParaRPr lang="it-IT"/>
          </a:p>
        </p:txBody>
      </p:sp>
      <p:sp>
        <p:nvSpPr>
          <p:cNvPr id="6" name="Segnaposto numero diapositiva 5">
            <a:extLst>
              <a:ext uri="{FF2B5EF4-FFF2-40B4-BE49-F238E27FC236}">
                <a16:creationId xmlns:a16="http://schemas.microsoft.com/office/drawing/2014/main" id="{9B4E18C5-0257-4BB2-9EF3-569E5A9D4BFC}"/>
              </a:ext>
            </a:extLst>
          </p:cNvPr>
          <p:cNvSpPr>
            <a:spLocks noGrp="1"/>
          </p:cNvSpPr>
          <p:nvPr>
            <p:ph type="sldNum" sz="quarter" idx="12"/>
          </p:nvPr>
        </p:nvSpPr>
        <p:spPr/>
        <p:txBody>
          <a:bodyPr/>
          <a:lstStyle>
            <a:lvl1pPr>
              <a:defRPr/>
            </a:lvl1pPr>
          </a:lstStyle>
          <a:p>
            <a:pPr>
              <a:defRPr/>
            </a:pPr>
            <a:fld id="{A3A188C3-16B3-44E3-8421-57B36593A237}" type="slidenum">
              <a:rPr lang="it-IT" altLang="it-IT"/>
              <a:pPr>
                <a:defRPr/>
              </a:pPr>
              <a:t>‹N›</a:t>
            </a:fld>
            <a:endParaRPr lang="it-IT" altLang="it-IT"/>
          </a:p>
        </p:txBody>
      </p:sp>
    </p:spTree>
    <p:extLst>
      <p:ext uri="{BB962C8B-B14F-4D97-AF65-F5344CB8AC3E}">
        <p14:creationId xmlns:p14="http://schemas.microsoft.com/office/powerpoint/2010/main" val="38227854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8D6F1A21-C576-4B42-817A-8A14EB5F9D73}"/>
              </a:ext>
            </a:extLst>
          </p:cNvPr>
          <p:cNvSpPr>
            <a:spLocks noGrp="1"/>
          </p:cNvSpPr>
          <p:nvPr>
            <p:ph type="dt" sz="half" idx="10"/>
          </p:nvPr>
        </p:nvSpPr>
        <p:spPr/>
        <p:txBody>
          <a:bodyPr/>
          <a:lstStyle>
            <a:lvl1pPr>
              <a:defRPr/>
            </a:lvl1pPr>
          </a:lstStyle>
          <a:p>
            <a:pPr>
              <a:defRPr/>
            </a:pPr>
            <a:endParaRPr lang="it-IT"/>
          </a:p>
        </p:txBody>
      </p:sp>
      <p:sp>
        <p:nvSpPr>
          <p:cNvPr id="5" name="Segnaposto piè di pagina 4">
            <a:extLst>
              <a:ext uri="{FF2B5EF4-FFF2-40B4-BE49-F238E27FC236}">
                <a16:creationId xmlns:a16="http://schemas.microsoft.com/office/drawing/2014/main" id="{0592EF9F-81E5-43C7-B53F-4B102D5503DD}"/>
              </a:ext>
            </a:extLst>
          </p:cNvPr>
          <p:cNvSpPr>
            <a:spLocks noGrp="1"/>
          </p:cNvSpPr>
          <p:nvPr>
            <p:ph type="ftr" sz="quarter" idx="11"/>
          </p:nvPr>
        </p:nvSpPr>
        <p:spPr/>
        <p:txBody>
          <a:bodyPr/>
          <a:lstStyle>
            <a:lvl1pPr>
              <a:defRPr/>
            </a:lvl1pPr>
          </a:lstStyle>
          <a:p>
            <a:pPr>
              <a:defRPr/>
            </a:pPr>
            <a:endParaRPr lang="it-IT"/>
          </a:p>
        </p:txBody>
      </p:sp>
      <p:sp>
        <p:nvSpPr>
          <p:cNvPr id="6" name="Segnaposto numero diapositiva 5">
            <a:extLst>
              <a:ext uri="{FF2B5EF4-FFF2-40B4-BE49-F238E27FC236}">
                <a16:creationId xmlns:a16="http://schemas.microsoft.com/office/drawing/2014/main" id="{DEE5663E-E8B3-48A7-BA91-31E5B18608D9}"/>
              </a:ext>
            </a:extLst>
          </p:cNvPr>
          <p:cNvSpPr>
            <a:spLocks noGrp="1"/>
          </p:cNvSpPr>
          <p:nvPr>
            <p:ph type="sldNum" sz="quarter" idx="12"/>
          </p:nvPr>
        </p:nvSpPr>
        <p:spPr/>
        <p:txBody>
          <a:bodyPr/>
          <a:lstStyle>
            <a:lvl1pPr>
              <a:defRPr/>
            </a:lvl1pPr>
          </a:lstStyle>
          <a:p>
            <a:pPr>
              <a:defRPr/>
            </a:pPr>
            <a:fld id="{745EB5AF-AE9A-48AB-939B-800346868D1F}" type="slidenum">
              <a:rPr lang="it-IT" altLang="it-IT"/>
              <a:pPr>
                <a:defRPr/>
              </a:pPr>
              <a:t>‹N›</a:t>
            </a:fld>
            <a:endParaRPr lang="it-IT" altLang="it-IT"/>
          </a:p>
        </p:txBody>
      </p:sp>
    </p:spTree>
    <p:extLst>
      <p:ext uri="{BB962C8B-B14F-4D97-AF65-F5344CB8AC3E}">
        <p14:creationId xmlns:p14="http://schemas.microsoft.com/office/powerpoint/2010/main" val="16114393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5FB35E3-00BB-4389-8D2D-5419FDC9BEE6}"/>
              </a:ext>
            </a:extLst>
          </p:cNvPr>
          <p:cNvSpPr>
            <a:spLocks noGrp="1"/>
          </p:cNvSpPr>
          <p:nvPr>
            <p:ph type="dt" sz="half" idx="10"/>
          </p:nvPr>
        </p:nvSpPr>
        <p:spPr/>
        <p:txBody>
          <a:bodyPr/>
          <a:lstStyle>
            <a:lvl1pPr>
              <a:defRPr/>
            </a:lvl1pPr>
          </a:lstStyle>
          <a:p>
            <a:pPr>
              <a:defRPr/>
            </a:pPr>
            <a:endParaRPr lang="it-IT"/>
          </a:p>
        </p:txBody>
      </p:sp>
      <p:sp>
        <p:nvSpPr>
          <p:cNvPr id="5" name="Segnaposto piè di pagina 4">
            <a:extLst>
              <a:ext uri="{FF2B5EF4-FFF2-40B4-BE49-F238E27FC236}">
                <a16:creationId xmlns:a16="http://schemas.microsoft.com/office/drawing/2014/main" id="{52867B00-68AF-47B8-BA97-79BEC6754576}"/>
              </a:ext>
            </a:extLst>
          </p:cNvPr>
          <p:cNvSpPr>
            <a:spLocks noGrp="1"/>
          </p:cNvSpPr>
          <p:nvPr>
            <p:ph type="ftr" sz="quarter" idx="11"/>
          </p:nvPr>
        </p:nvSpPr>
        <p:spPr/>
        <p:txBody>
          <a:bodyPr/>
          <a:lstStyle>
            <a:lvl1pPr>
              <a:defRPr/>
            </a:lvl1pPr>
          </a:lstStyle>
          <a:p>
            <a:pPr>
              <a:defRPr/>
            </a:pPr>
            <a:endParaRPr lang="it-IT"/>
          </a:p>
        </p:txBody>
      </p:sp>
      <p:sp>
        <p:nvSpPr>
          <p:cNvPr id="6" name="Segnaposto numero diapositiva 5">
            <a:extLst>
              <a:ext uri="{FF2B5EF4-FFF2-40B4-BE49-F238E27FC236}">
                <a16:creationId xmlns:a16="http://schemas.microsoft.com/office/drawing/2014/main" id="{6A290CEC-C1DC-4A70-AF69-1F62637B780A}"/>
              </a:ext>
            </a:extLst>
          </p:cNvPr>
          <p:cNvSpPr>
            <a:spLocks noGrp="1"/>
          </p:cNvSpPr>
          <p:nvPr>
            <p:ph type="sldNum" sz="quarter" idx="12"/>
          </p:nvPr>
        </p:nvSpPr>
        <p:spPr/>
        <p:txBody>
          <a:bodyPr/>
          <a:lstStyle>
            <a:lvl1pPr>
              <a:defRPr/>
            </a:lvl1pPr>
          </a:lstStyle>
          <a:p>
            <a:pPr>
              <a:defRPr/>
            </a:pPr>
            <a:fld id="{B9D1CDD0-CCD6-423E-9864-ADA1AA573755}" type="slidenum">
              <a:rPr lang="it-IT" altLang="it-IT"/>
              <a:pPr>
                <a:defRPr/>
              </a:pPr>
              <a:t>‹N›</a:t>
            </a:fld>
            <a:endParaRPr lang="it-IT" altLang="it-IT"/>
          </a:p>
        </p:txBody>
      </p:sp>
    </p:spTree>
    <p:extLst>
      <p:ext uri="{BB962C8B-B14F-4D97-AF65-F5344CB8AC3E}">
        <p14:creationId xmlns:p14="http://schemas.microsoft.com/office/powerpoint/2010/main" val="38237517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914400" y="2130428"/>
            <a:ext cx="10363200" cy="1470025"/>
          </a:xfrm>
        </p:spPr>
        <p:txBody>
          <a:bodyPr/>
          <a:lstStyle>
            <a:lvl1pPr>
              <a:defRPr>
                <a:latin typeface="Century Gothic" panose="020B0502020202020204" pitchFamily="34" charset="0"/>
              </a:defRPr>
            </a:lvl1pPr>
          </a:lstStyle>
          <a:p>
            <a:r>
              <a:rPr lang="it-IT"/>
              <a:t>Fare clic per modificare lo stile del titolo dello schema</a:t>
            </a:r>
            <a:endParaRPr lang="it-IT" dirty="0"/>
          </a:p>
        </p:txBody>
      </p:sp>
      <p:sp>
        <p:nvSpPr>
          <p:cNvPr id="3" name="Sottotitolo 2"/>
          <p:cNvSpPr>
            <a:spLocks noGrp="1"/>
          </p:cNvSpPr>
          <p:nvPr>
            <p:ph type="subTitle" idx="1"/>
          </p:nvPr>
        </p:nvSpPr>
        <p:spPr>
          <a:xfrm>
            <a:off x="1828800" y="3886200"/>
            <a:ext cx="8534400" cy="1752600"/>
          </a:xfrm>
        </p:spPr>
        <p:txBody>
          <a:bodyPr/>
          <a:lstStyle>
            <a:lvl1pPr marL="0" indent="0" algn="ctr">
              <a:buNone/>
              <a:defRPr/>
            </a:lvl1pPr>
            <a:lvl2pPr marL="562722" indent="0" algn="ctr">
              <a:buNone/>
              <a:defRPr/>
            </a:lvl2pPr>
            <a:lvl3pPr marL="1125444" indent="0" algn="ctr">
              <a:buNone/>
              <a:defRPr/>
            </a:lvl3pPr>
            <a:lvl4pPr marL="1688165" indent="0" algn="ctr">
              <a:buNone/>
              <a:defRPr/>
            </a:lvl4pPr>
            <a:lvl5pPr marL="2250887" indent="0" algn="ctr">
              <a:buNone/>
              <a:defRPr/>
            </a:lvl5pPr>
            <a:lvl6pPr marL="2813609" indent="0" algn="ctr">
              <a:buNone/>
              <a:defRPr/>
            </a:lvl6pPr>
            <a:lvl7pPr marL="3376331" indent="0" algn="ctr">
              <a:buNone/>
              <a:defRPr/>
            </a:lvl7pPr>
            <a:lvl8pPr marL="3939052" indent="0" algn="ctr">
              <a:buNone/>
              <a:defRPr/>
            </a:lvl8pPr>
            <a:lvl9pPr marL="4501774" indent="0" algn="ctr">
              <a:buNone/>
              <a:defRPr/>
            </a:lvl9pPr>
          </a:lstStyle>
          <a:p>
            <a:r>
              <a:rPr lang="it-IT"/>
              <a:t>Fare clic per modificare lo stile del sottotitolo dello schema</a:t>
            </a:r>
          </a:p>
        </p:txBody>
      </p:sp>
      <p:sp>
        <p:nvSpPr>
          <p:cNvPr id="4" name="Rectangle 20">
            <a:extLst>
              <a:ext uri="{FF2B5EF4-FFF2-40B4-BE49-F238E27FC236}">
                <a16:creationId xmlns:a16="http://schemas.microsoft.com/office/drawing/2014/main" id="{0CE2A9FA-8F0E-4CD8-AB7A-B4F319FD9BD8}"/>
              </a:ext>
            </a:extLst>
          </p:cNvPr>
          <p:cNvSpPr>
            <a:spLocks noGrp="1" noChangeArrowheads="1"/>
          </p:cNvSpPr>
          <p:nvPr>
            <p:ph type="sldNum" sz="quarter" idx="10"/>
          </p:nvPr>
        </p:nvSpPr>
        <p:spPr/>
        <p:txBody>
          <a:bodyPr/>
          <a:lstStyle>
            <a:lvl1pPr>
              <a:defRPr>
                <a:solidFill>
                  <a:schemeClr val="bg1"/>
                </a:solidFill>
              </a:defRPr>
            </a:lvl1pPr>
          </a:lstStyle>
          <a:p>
            <a:pPr>
              <a:defRPr/>
            </a:pPr>
            <a:fld id="{B64ED169-7688-4263-833B-6E7EFA3CE5EC}" type="slidenum">
              <a:rPr lang="it-IT" altLang="it-IT" smtClean="0"/>
              <a:pPr>
                <a:defRPr/>
              </a:pPr>
              <a:t>‹N›</a:t>
            </a:fld>
            <a:endParaRPr lang="it-IT" altLang="it-IT"/>
          </a:p>
        </p:txBody>
      </p:sp>
    </p:spTree>
    <p:extLst>
      <p:ext uri="{BB962C8B-B14F-4D97-AF65-F5344CB8AC3E}">
        <p14:creationId xmlns:p14="http://schemas.microsoft.com/office/powerpoint/2010/main" val="33620148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olo e contenuto">
    <p:spTree>
      <p:nvGrpSpPr>
        <p:cNvPr id="1" name=""/>
        <p:cNvGrpSpPr/>
        <p:nvPr/>
      </p:nvGrpSpPr>
      <p:grpSpPr>
        <a:xfrm>
          <a:off x="0" y="0"/>
          <a:ext cx="0" cy="0"/>
          <a:chOff x="0" y="0"/>
          <a:chExt cx="0" cy="0"/>
        </a:xfrm>
      </p:grpSpPr>
      <p:sp>
        <p:nvSpPr>
          <p:cNvPr id="4" name="Rectangle 20">
            <a:extLst>
              <a:ext uri="{FF2B5EF4-FFF2-40B4-BE49-F238E27FC236}">
                <a16:creationId xmlns:a16="http://schemas.microsoft.com/office/drawing/2014/main" id="{7B73167D-1AD3-4995-BA6F-C4A1A69A79E2}"/>
              </a:ext>
            </a:extLst>
          </p:cNvPr>
          <p:cNvSpPr txBox="1">
            <a:spLocks noChangeArrowheads="1"/>
          </p:cNvSpPr>
          <p:nvPr/>
        </p:nvSpPr>
        <p:spPr>
          <a:xfrm>
            <a:off x="4837113" y="6481763"/>
            <a:ext cx="2536825" cy="250825"/>
          </a:xfrm>
          <a:prstGeom prst="rect">
            <a:avLst/>
          </a:prstGeom>
          <a:ln/>
        </p:spPr>
        <p:txBody>
          <a:bodyP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algn="ctr">
              <a:defRPr/>
            </a:pPr>
            <a:fld id="{4744391E-7A32-40DA-A78D-79286D8F79EE}" type="slidenum">
              <a:rPr lang="it-IT" altLang="it-IT" sz="1100" smtClean="0">
                <a:latin typeface="Century Gothic" panose="020B0502020202020204" pitchFamily="34" charset="0"/>
              </a:rPr>
              <a:pPr algn="ctr">
                <a:defRPr/>
              </a:pPr>
              <a:t>‹N›</a:t>
            </a:fld>
            <a:endParaRPr lang="it-IT" altLang="it-IT" sz="1100">
              <a:latin typeface="Century Gothic" panose="020B0502020202020204" pitchFamily="34" charset="0"/>
            </a:endParaRPr>
          </a:p>
        </p:txBody>
      </p:sp>
      <p:pic>
        <p:nvPicPr>
          <p:cNvPr id="6" name="Segnaposto contenuto 4" descr="Immagine che contiene disegnando&#10;&#10;Descrizione generata automaticamente">
            <a:extLst>
              <a:ext uri="{FF2B5EF4-FFF2-40B4-BE49-F238E27FC236}">
                <a16:creationId xmlns:a16="http://schemas.microsoft.com/office/drawing/2014/main" id="{4E2BE389-D35B-4C1D-85BB-63AD6D9ACC34}"/>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1404600" y="6335713"/>
            <a:ext cx="503238" cy="34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sp>
        <p:nvSpPr>
          <p:cNvPr id="3" name="Segnaposto contenuto 2"/>
          <p:cNvSpPr>
            <a:spLocks noGrp="1"/>
          </p:cNvSpPr>
          <p:nvPr>
            <p:ph idx="1"/>
          </p:nvPr>
        </p:nvSpPr>
        <p:spPr>
          <a:xfrm>
            <a:off x="616688" y="876300"/>
            <a:ext cx="10978412" cy="5289553"/>
          </a:xfrm>
        </p:spPr>
        <p:txBody>
          <a:bodyPr/>
          <a:lstStyle>
            <a:lvl1pPr algn="just">
              <a:lnSpc>
                <a:spcPct val="110000"/>
              </a:lnSpc>
              <a:defRPr sz="1700">
                <a:latin typeface="Century Gothic" panose="020B0502020202020204" pitchFamily="34" charset="0"/>
              </a:defRPr>
            </a:lvl1pPr>
            <a:lvl2pPr>
              <a:defRPr sz="1700">
                <a:latin typeface="Century Gothic" panose="020B0502020202020204" pitchFamily="34" charset="0"/>
              </a:defRPr>
            </a:lvl2pPr>
            <a:lvl3pPr>
              <a:defRPr sz="1700">
                <a:latin typeface="Century Gothic" panose="020B0502020202020204" pitchFamily="34" charset="0"/>
              </a:defRPr>
            </a:lvl3pPr>
            <a:lvl4pPr>
              <a:defRPr sz="1700">
                <a:latin typeface="Century Gothic" panose="020B0502020202020204" pitchFamily="34" charset="0"/>
              </a:defRPr>
            </a:lvl4pPr>
            <a:lvl5pPr>
              <a:defRPr sz="1700">
                <a:latin typeface="Century Gothic" panose="020B0502020202020204" pitchFamily="34" charset="0"/>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it-IT" dirty="0"/>
          </a:p>
        </p:txBody>
      </p:sp>
      <p:sp>
        <p:nvSpPr>
          <p:cNvPr id="5" name="Titolo 4"/>
          <p:cNvSpPr>
            <a:spLocks noGrp="1"/>
          </p:cNvSpPr>
          <p:nvPr>
            <p:ph type="title"/>
          </p:nvPr>
        </p:nvSpPr>
        <p:spPr>
          <a:xfrm>
            <a:off x="616688" y="107947"/>
            <a:ext cx="10978412" cy="428758"/>
          </a:xfrm>
          <a:prstGeom prst="rect">
            <a:avLst/>
          </a:prstGeom>
        </p:spPr>
        <p:txBody>
          <a:bodyPr anchor="ctr"/>
          <a:lstStyle>
            <a:lvl1pPr algn="l">
              <a:defRPr sz="2800">
                <a:solidFill>
                  <a:schemeClr val="bg1"/>
                </a:solidFill>
                <a:latin typeface="Century Gothic" panose="020B0502020202020204" pitchFamily="34" charset="0"/>
              </a:defRPr>
            </a:lvl1pPr>
          </a:lstStyle>
          <a:p>
            <a:r>
              <a:rPr lang="it-IT"/>
              <a:t>Fare clic per modificare lo stile del titolo dello schema</a:t>
            </a:r>
            <a:endParaRPr lang="it-IT" dirty="0"/>
          </a:p>
        </p:txBody>
      </p:sp>
      <p:sp>
        <p:nvSpPr>
          <p:cNvPr id="7" name="Rectangle 20">
            <a:extLst>
              <a:ext uri="{FF2B5EF4-FFF2-40B4-BE49-F238E27FC236}">
                <a16:creationId xmlns:a16="http://schemas.microsoft.com/office/drawing/2014/main" id="{DB683A2F-658B-43A4-9D4E-6A2A5F21AA91}"/>
              </a:ext>
            </a:extLst>
          </p:cNvPr>
          <p:cNvSpPr txBox="1">
            <a:spLocks noChangeArrowheads="1"/>
          </p:cNvSpPr>
          <p:nvPr userDrawn="1"/>
        </p:nvSpPr>
        <p:spPr>
          <a:xfrm>
            <a:off x="4837113" y="6481763"/>
            <a:ext cx="2536825" cy="250825"/>
          </a:xfrm>
          <a:prstGeom prst="rect">
            <a:avLst/>
          </a:prstGeom>
          <a:ln/>
        </p:spPr>
        <p:txBody>
          <a:bodyP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algn="ctr">
              <a:defRPr/>
            </a:pPr>
            <a:fld id="{4744391E-7A32-40DA-A78D-79286D8F79EE}" type="slidenum">
              <a:rPr lang="it-IT" altLang="it-IT" sz="1100" smtClean="0">
                <a:latin typeface="Century Gothic" panose="020B0502020202020204" pitchFamily="34" charset="0"/>
              </a:rPr>
              <a:pPr algn="ctr">
                <a:defRPr/>
              </a:pPr>
              <a:t>‹N›</a:t>
            </a:fld>
            <a:endParaRPr lang="it-IT" altLang="it-IT" sz="1100">
              <a:latin typeface="Century Gothic" panose="020B0502020202020204" pitchFamily="34" charset="0"/>
            </a:endParaRPr>
          </a:p>
        </p:txBody>
      </p:sp>
      <p:pic>
        <p:nvPicPr>
          <p:cNvPr id="8" name="Segnaposto contenuto 4" descr="Immagine che contiene disegnando&#10;&#10;Descrizione generata automaticamente">
            <a:extLst>
              <a:ext uri="{FF2B5EF4-FFF2-40B4-BE49-F238E27FC236}">
                <a16:creationId xmlns:a16="http://schemas.microsoft.com/office/drawing/2014/main" id="{6DC6C784-367E-468E-960B-9B6E50BE69A3}"/>
              </a:ext>
            </a:extLst>
          </p:cNvPr>
          <p:cNvPicPr>
            <a:picLocks noChangeAspect="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1404600" y="6335713"/>
            <a:ext cx="503238" cy="34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spTree>
    <p:extLst>
      <p:ext uri="{BB962C8B-B14F-4D97-AF65-F5344CB8AC3E}">
        <p14:creationId xmlns:p14="http://schemas.microsoft.com/office/powerpoint/2010/main" val="5584413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Layout personalizzato">
    <p:spTree>
      <p:nvGrpSpPr>
        <p:cNvPr id="1" name=""/>
        <p:cNvGrpSpPr/>
        <p:nvPr/>
      </p:nvGrpSpPr>
      <p:grpSpPr>
        <a:xfrm>
          <a:off x="0" y="0"/>
          <a:ext cx="0" cy="0"/>
          <a:chOff x="0" y="0"/>
          <a:chExt cx="0" cy="0"/>
        </a:xfrm>
      </p:grpSpPr>
      <p:sp>
        <p:nvSpPr>
          <p:cNvPr id="2" name="Rectangle 20">
            <a:extLst>
              <a:ext uri="{FF2B5EF4-FFF2-40B4-BE49-F238E27FC236}">
                <a16:creationId xmlns:a16="http://schemas.microsoft.com/office/drawing/2014/main" id="{76571131-B801-4BF4-B675-2E5A9892CABD}"/>
              </a:ext>
            </a:extLst>
          </p:cNvPr>
          <p:cNvSpPr>
            <a:spLocks noGrp="1" noChangeArrowheads="1"/>
          </p:cNvSpPr>
          <p:nvPr>
            <p:ph type="sldNum" sz="quarter" idx="10"/>
          </p:nvPr>
        </p:nvSpPr>
        <p:spPr>
          <a:xfrm>
            <a:off x="4830763" y="6511925"/>
            <a:ext cx="2536825" cy="250825"/>
          </a:xfrm>
        </p:spPr>
        <p:txBody>
          <a:bodyPr/>
          <a:lstStyle>
            <a:lvl1pPr>
              <a:defRPr/>
            </a:lvl1pPr>
          </a:lstStyle>
          <a:p>
            <a:pPr>
              <a:defRPr/>
            </a:pPr>
            <a:fld id="{6E97D73A-E604-49F4-8379-E4CE5E9AA963}" type="slidenum">
              <a:rPr lang="it-IT" altLang="it-IT" smtClean="0"/>
              <a:pPr>
                <a:defRPr/>
              </a:pPr>
              <a:t>‹N›</a:t>
            </a:fld>
            <a:endParaRPr lang="it-IT" altLang="it-IT"/>
          </a:p>
        </p:txBody>
      </p:sp>
    </p:spTree>
    <p:extLst>
      <p:ext uri="{BB962C8B-B14F-4D97-AF65-F5344CB8AC3E}">
        <p14:creationId xmlns:p14="http://schemas.microsoft.com/office/powerpoint/2010/main" val="9867987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ue contenuti">
    <p:spTree>
      <p:nvGrpSpPr>
        <p:cNvPr id="1" name=""/>
        <p:cNvGrpSpPr/>
        <p:nvPr/>
      </p:nvGrpSpPr>
      <p:grpSpPr>
        <a:xfrm>
          <a:off x="0" y="0"/>
          <a:ext cx="0" cy="0"/>
          <a:chOff x="0" y="0"/>
          <a:chExt cx="0" cy="0"/>
        </a:xfrm>
      </p:grpSpPr>
      <p:sp>
        <p:nvSpPr>
          <p:cNvPr id="3" name="Segnaposto contenuto 2"/>
          <p:cNvSpPr>
            <a:spLocks noGrp="1"/>
          </p:cNvSpPr>
          <p:nvPr>
            <p:ph sz="half" idx="1"/>
          </p:nvPr>
        </p:nvSpPr>
        <p:spPr>
          <a:xfrm>
            <a:off x="914400" y="1600200"/>
            <a:ext cx="5087815" cy="4114800"/>
          </a:xfrm>
        </p:spPr>
        <p:txBody>
          <a:bodyPr/>
          <a:lstStyle>
            <a:lvl1pPr>
              <a:defRPr sz="2000">
                <a:latin typeface="Century Gothic" panose="020B0502020202020204" pitchFamily="34" charset="0"/>
              </a:defRPr>
            </a:lvl1pPr>
            <a:lvl2pPr>
              <a:defRPr sz="1846">
                <a:latin typeface="Century Gothic" panose="020B0502020202020204" pitchFamily="34" charset="0"/>
              </a:defRPr>
            </a:lvl2pPr>
            <a:lvl3pPr>
              <a:defRPr sz="1846">
                <a:latin typeface="Century Gothic" panose="020B0502020202020204" pitchFamily="34" charset="0"/>
              </a:defRPr>
            </a:lvl3pPr>
            <a:lvl4pPr>
              <a:defRPr sz="1846">
                <a:latin typeface="Century Gothic" panose="020B0502020202020204" pitchFamily="34" charset="0"/>
              </a:defRPr>
            </a:lvl4pPr>
            <a:lvl5pPr>
              <a:defRPr sz="1846">
                <a:latin typeface="Century Gothic" panose="020B0502020202020204" pitchFamily="34" charset="0"/>
              </a:defRPr>
            </a:lvl5pPr>
            <a:lvl6pPr>
              <a:defRPr sz="2215"/>
            </a:lvl6pPr>
            <a:lvl7pPr>
              <a:defRPr sz="2215"/>
            </a:lvl7pPr>
            <a:lvl8pPr>
              <a:defRPr sz="2215"/>
            </a:lvl8pPr>
            <a:lvl9pPr>
              <a:defRPr sz="2215"/>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it-IT" dirty="0"/>
          </a:p>
        </p:txBody>
      </p:sp>
      <p:sp>
        <p:nvSpPr>
          <p:cNvPr id="4" name="Segnaposto contenuto 3"/>
          <p:cNvSpPr>
            <a:spLocks noGrp="1"/>
          </p:cNvSpPr>
          <p:nvPr>
            <p:ph sz="half" idx="2"/>
          </p:nvPr>
        </p:nvSpPr>
        <p:spPr>
          <a:xfrm>
            <a:off x="6189786" y="1600200"/>
            <a:ext cx="5087815" cy="4114800"/>
          </a:xfrm>
        </p:spPr>
        <p:txBody>
          <a:bodyPr/>
          <a:lstStyle>
            <a:lvl1pPr>
              <a:defRPr sz="2000">
                <a:latin typeface="Century Gothic" panose="020B0502020202020204" pitchFamily="34" charset="0"/>
              </a:defRPr>
            </a:lvl1pPr>
            <a:lvl2pPr>
              <a:defRPr sz="1846">
                <a:latin typeface="Century Gothic" panose="020B0502020202020204" pitchFamily="34" charset="0"/>
              </a:defRPr>
            </a:lvl2pPr>
            <a:lvl3pPr>
              <a:defRPr sz="1846">
                <a:latin typeface="Century Gothic" panose="020B0502020202020204" pitchFamily="34" charset="0"/>
              </a:defRPr>
            </a:lvl3pPr>
            <a:lvl4pPr>
              <a:defRPr sz="1846">
                <a:latin typeface="Century Gothic" panose="020B0502020202020204" pitchFamily="34" charset="0"/>
              </a:defRPr>
            </a:lvl4pPr>
            <a:lvl5pPr>
              <a:defRPr sz="1846">
                <a:latin typeface="Century Gothic" panose="020B0502020202020204" pitchFamily="34" charset="0"/>
              </a:defRPr>
            </a:lvl5pPr>
            <a:lvl6pPr>
              <a:defRPr sz="2215"/>
            </a:lvl6pPr>
            <a:lvl7pPr>
              <a:defRPr sz="2215"/>
            </a:lvl7pPr>
            <a:lvl8pPr>
              <a:defRPr sz="2215"/>
            </a:lvl8pPr>
            <a:lvl9pPr>
              <a:defRPr sz="2215"/>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it-IT" dirty="0"/>
          </a:p>
        </p:txBody>
      </p:sp>
      <p:sp>
        <p:nvSpPr>
          <p:cNvPr id="5" name="Rectangle 20">
            <a:extLst>
              <a:ext uri="{FF2B5EF4-FFF2-40B4-BE49-F238E27FC236}">
                <a16:creationId xmlns:a16="http://schemas.microsoft.com/office/drawing/2014/main" id="{83CB04E0-38A7-4A7A-9659-909741FB7015}"/>
              </a:ext>
            </a:extLst>
          </p:cNvPr>
          <p:cNvSpPr>
            <a:spLocks noGrp="1" noChangeArrowheads="1"/>
          </p:cNvSpPr>
          <p:nvPr>
            <p:ph type="sldNum" sz="quarter" idx="10"/>
          </p:nvPr>
        </p:nvSpPr>
        <p:spPr>
          <a:xfrm>
            <a:off x="4830763" y="6511925"/>
            <a:ext cx="2536825" cy="250825"/>
          </a:xfrm>
        </p:spPr>
        <p:txBody>
          <a:bodyPr/>
          <a:lstStyle>
            <a:lvl1pPr>
              <a:defRPr/>
            </a:lvl1pPr>
          </a:lstStyle>
          <a:p>
            <a:pPr>
              <a:defRPr/>
            </a:pPr>
            <a:fld id="{B475119E-5573-4399-A0D7-33BAF832EF01}" type="slidenum">
              <a:rPr lang="it-IT" altLang="it-IT" smtClean="0"/>
              <a:pPr>
                <a:defRPr/>
              </a:pPr>
              <a:t>‹N›</a:t>
            </a:fld>
            <a:endParaRPr lang="it-IT" altLang="it-IT"/>
          </a:p>
        </p:txBody>
      </p:sp>
    </p:spTree>
    <p:extLst>
      <p:ext uri="{BB962C8B-B14F-4D97-AF65-F5344CB8AC3E}">
        <p14:creationId xmlns:p14="http://schemas.microsoft.com/office/powerpoint/2010/main" val="3242699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Titolo e contenuto">
    <p:spTree>
      <p:nvGrpSpPr>
        <p:cNvPr id="1" name=""/>
        <p:cNvGrpSpPr/>
        <p:nvPr/>
      </p:nvGrpSpPr>
      <p:grpSpPr>
        <a:xfrm>
          <a:off x="0" y="0"/>
          <a:ext cx="0" cy="0"/>
          <a:chOff x="0" y="0"/>
          <a:chExt cx="0" cy="0"/>
        </a:xfrm>
      </p:grpSpPr>
      <p:sp>
        <p:nvSpPr>
          <p:cNvPr id="4" name="Rectangle 20">
            <a:extLst>
              <a:ext uri="{FF2B5EF4-FFF2-40B4-BE49-F238E27FC236}">
                <a16:creationId xmlns:a16="http://schemas.microsoft.com/office/drawing/2014/main" id="{7B73167D-1AD3-4995-BA6F-C4A1A69A79E2}"/>
              </a:ext>
            </a:extLst>
          </p:cNvPr>
          <p:cNvSpPr txBox="1">
            <a:spLocks noChangeArrowheads="1"/>
          </p:cNvSpPr>
          <p:nvPr userDrawn="1"/>
        </p:nvSpPr>
        <p:spPr>
          <a:xfrm>
            <a:off x="4837113" y="6481763"/>
            <a:ext cx="2536825" cy="250825"/>
          </a:xfrm>
          <a:prstGeom prst="rect">
            <a:avLst/>
          </a:prstGeom>
          <a:ln/>
        </p:spPr>
        <p:txBody>
          <a:bodyP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algn="ctr">
              <a:defRPr/>
            </a:pPr>
            <a:fld id="{4744391E-7A32-40DA-A78D-79286D8F79EE}" type="slidenum">
              <a:rPr lang="it-IT" altLang="it-IT" sz="1100" smtClean="0">
                <a:latin typeface="Century Gothic" panose="020B0502020202020204" pitchFamily="34" charset="0"/>
              </a:rPr>
              <a:pPr algn="ctr">
                <a:defRPr/>
              </a:pPr>
              <a:t>‹N›</a:t>
            </a:fld>
            <a:endParaRPr lang="it-IT" altLang="it-IT" sz="1100">
              <a:latin typeface="Century Gothic" panose="020B0502020202020204" pitchFamily="34" charset="0"/>
            </a:endParaRPr>
          </a:p>
        </p:txBody>
      </p:sp>
      <p:pic>
        <p:nvPicPr>
          <p:cNvPr id="6" name="Segnaposto contenuto 4" descr="Immagine che contiene disegnando&#10;&#10;Descrizione generata automaticamente">
            <a:extLst>
              <a:ext uri="{FF2B5EF4-FFF2-40B4-BE49-F238E27FC236}">
                <a16:creationId xmlns:a16="http://schemas.microsoft.com/office/drawing/2014/main" id="{4E2BE389-D35B-4C1D-85BB-63AD6D9ACC34}"/>
              </a:ext>
            </a:extLst>
          </p:cNvPr>
          <p:cNvPicPr>
            <a:picLocks noChangeAspect="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1404600" y="6335713"/>
            <a:ext cx="503238" cy="34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sp>
        <p:nvSpPr>
          <p:cNvPr id="3" name="Segnaposto contenuto 2"/>
          <p:cNvSpPr>
            <a:spLocks noGrp="1"/>
          </p:cNvSpPr>
          <p:nvPr>
            <p:ph idx="1"/>
          </p:nvPr>
        </p:nvSpPr>
        <p:spPr>
          <a:xfrm>
            <a:off x="616688" y="876300"/>
            <a:ext cx="10978412" cy="5289553"/>
          </a:xfrm>
        </p:spPr>
        <p:txBody>
          <a:bodyPr/>
          <a:lstStyle>
            <a:lvl1pPr algn="just">
              <a:lnSpc>
                <a:spcPct val="110000"/>
              </a:lnSpc>
              <a:defRPr sz="1700">
                <a:latin typeface="Century Gothic" panose="020B0502020202020204" pitchFamily="34" charset="0"/>
              </a:defRPr>
            </a:lvl1pPr>
            <a:lvl2pPr>
              <a:defRPr sz="1700">
                <a:latin typeface="Century Gothic" panose="020B0502020202020204" pitchFamily="34" charset="0"/>
              </a:defRPr>
            </a:lvl2pPr>
            <a:lvl3pPr>
              <a:defRPr sz="1700">
                <a:latin typeface="Century Gothic" panose="020B0502020202020204" pitchFamily="34" charset="0"/>
              </a:defRPr>
            </a:lvl3pPr>
            <a:lvl4pPr>
              <a:defRPr sz="1700">
                <a:latin typeface="Century Gothic" panose="020B0502020202020204" pitchFamily="34" charset="0"/>
              </a:defRPr>
            </a:lvl4pPr>
            <a:lvl5pPr>
              <a:defRPr sz="1700">
                <a:latin typeface="Century Gothic" panose="020B0502020202020204" pitchFamily="34" charset="0"/>
              </a:defRPr>
            </a:lvl5pPr>
          </a:lstStyle>
          <a:p>
            <a:pPr lvl="0"/>
            <a:r>
              <a:rPr lang="it-IT" dirty="0"/>
              <a:t>Fare clic per modificare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5" name="Titolo 4"/>
          <p:cNvSpPr>
            <a:spLocks noGrp="1"/>
          </p:cNvSpPr>
          <p:nvPr>
            <p:ph type="title"/>
          </p:nvPr>
        </p:nvSpPr>
        <p:spPr>
          <a:xfrm>
            <a:off x="616688" y="107947"/>
            <a:ext cx="10978412" cy="428758"/>
          </a:xfrm>
          <a:prstGeom prst="rect">
            <a:avLst/>
          </a:prstGeom>
        </p:spPr>
        <p:txBody>
          <a:bodyPr anchor="ctr"/>
          <a:lstStyle>
            <a:lvl1pPr algn="l">
              <a:defRPr sz="2800">
                <a:solidFill>
                  <a:schemeClr val="bg1"/>
                </a:solidFill>
                <a:latin typeface="Century Gothic" panose="020B0502020202020204" pitchFamily="34" charset="0"/>
              </a:defRPr>
            </a:lvl1pPr>
          </a:lstStyle>
          <a:p>
            <a:r>
              <a:rPr lang="it-IT" dirty="0"/>
              <a:t>Fare clic per modificare lo stile del titolo</a:t>
            </a:r>
          </a:p>
        </p:txBody>
      </p:sp>
    </p:spTree>
    <p:extLst>
      <p:ext uri="{BB962C8B-B14F-4D97-AF65-F5344CB8AC3E}">
        <p14:creationId xmlns:p14="http://schemas.microsoft.com/office/powerpoint/2010/main" val="42716258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Layout personalizzato">
    <p:spTree>
      <p:nvGrpSpPr>
        <p:cNvPr id="1" name=""/>
        <p:cNvGrpSpPr/>
        <p:nvPr/>
      </p:nvGrpSpPr>
      <p:grpSpPr>
        <a:xfrm>
          <a:off x="0" y="0"/>
          <a:ext cx="0" cy="0"/>
          <a:chOff x="0" y="0"/>
          <a:chExt cx="0" cy="0"/>
        </a:xfrm>
      </p:grpSpPr>
      <p:sp>
        <p:nvSpPr>
          <p:cNvPr id="2" name="Rectangle 20">
            <a:extLst>
              <a:ext uri="{FF2B5EF4-FFF2-40B4-BE49-F238E27FC236}">
                <a16:creationId xmlns:a16="http://schemas.microsoft.com/office/drawing/2014/main" id="{76571131-B801-4BF4-B675-2E5A9892CABD}"/>
              </a:ext>
            </a:extLst>
          </p:cNvPr>
          <p:cNvSpPr>
            <a:spLocks noGrp="1" noChangeArrowheads="1"/>
          </p:cNvSpPr>
          <p:nvPr>
            <p:ph type="sldNum" sz="quarter" idx="10"/>
          </p:nvPr>
        </p:nvSpPr>
        <p:spPr>
          <a:xfrm>
            <a:off x="4830763" y="6511925"/>
            <a:ext cx="2536825" cy="250825"/>
          </a:xfrm>
        </p:spPr>
        <p:txBody>
          <a:bodyPr/>
          <a:lstStyle>
            <a:lvl1pPr>
              <a:defRPr/>
            </a:lvl1pPr>
          </a:lstStyle>
          <a:p>
            <a:pPr>
              <a:defRPr/>
            </a:pPr>
            <a:fld id="{6E97D73A-E604-49F4-8379-E4CE5E9AA963}" type="slidenum">
              <a:rPr lang="it-IT" altLang="it-IT"/>
              <a:pPr>
                <a:defRPr/>
              </a:pPr>
              <a:t>‹N›</a:t>
            </a:fld>
            <a:endParaRPr lang="it-IT" altLang="it-IT"/>
          </a:p>
        </p:txBody>
      </p:sp>
    </p:spTree>
    <p:extLst>
      <p:ext uri="{BB962C8B-B14F-4D97-AF65-F5344CB8AC3E}">
        <p14:creationId xmlns:p14="http://schemas.microsoft.com/office/powerpoint/2010/main" val="33522645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Due contenuti">
    <p:spTree>
      <p:nvGrpSpPr>
        <p:cNvPr id="1" name=""/>
        <p:cNvGrpSpPr/>
        <p:nvPr/>
      </p:nvGrpSpPr>
      <p:grpSpPr>
        <a:xfrm>
          <a:off x="0" y="0"/>
          <a:ext cx="0" cy="0"/>
          <a:chOff x="0" y="0"/>
          <a:chExt cx="0" cy="0"/>
        </a:xfrm>
      </p:grpSpPr>
      <p:sp>
        <p:nvSpPr>
          <p:cNvPr id="3" name="Segnaposto contenuto 2"/>
          <p:cNvSpPr>
            <a:spLocks noGrp="1"/>
          </p:cNvSpPr>
          <p:nvPr>
            <p:ph sz="half" idx="1"/>
          </p:nvPr>
        </p:nvSpPr>
        <p:spPr>
          <a:xfrm>
            <a:off x="914400" y="1600200"/>
            <a:ext cx="5087815" cy="4114800"/>
          </a:xfrm>
        </p:spPr>
        <p:txBody>
          <a:bodyPr/>
          <a:lstStyle>
            <a:lvl1pPr>
              <a:defRPr sz="2000">
                <a:latin typeface="Century Gothic" panose="020B0502020202020204" pitchFamily="34" charset="0"/>
              </a:defRPr>
            </a:lvl1pPr>
            <a:lvl2pPr>
              <a:defRPr sz="1846">
                <a:latin typeface="Century Gothic" panose="020B0502020202020204" pitchFamily="34" charset="0"/>
              </a:defRPr>
            </a:lvl2pPr>
            <a:lvl3pPr>
              <a:defRPr sz="1846">
                <a:latin typeface="Century Gothic" panose="020B0502020202020204" pitchFamily="34" charset="0"/>
              </a:defRPr>
            </a:lvl3pPr>
            <a:lvl4pPr>
              <a:defRPr sz="1846">
                <a:latin typeface="Century Gothic" panose="020B0502020202020204" pitchFamily="34" charset="0"/>
              </a:defRPr>
            </a:lvl4pPr>
            <a:lvl5pPr>
              <a:defRPr sz="1846">
                <a:latin typeface="Century Gothic" panose="020B0502020202020204" pitchFamily="34" charset="0"/>
              </a:defRPr>
            </a:lvl5pPr>
            <a:lvl6pPr>
              <a:defRPr sz="2215"/>
            </a:lvl6pPr>
            <a:lvl7pPr>
              <a:defRPr sz="2215"/>
            </a:lvl7pPr>
            <a:lvl8pPr>
              <a:defRPr sz="2215"/>
            </a:lvl8pPr>
            <a:lvl9pPr>
              <a:defRPr sz="2215"/>
            </a:lvl9pPr>
          </a:lstStyle>
          <a:p>
            <a:pPr lvl="0"/>
            <a:r>
              <a:rPr lang="it-IT" dirty="0"/>
              <a:t>Fare clic per modificare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contenuto 3"/>
          <p:cNvSpPr>
            <a:spLocks noGrp="1"/>
          </p:cNvSpPr>
          <p:nvPr>
            <p:ph sz="half" idx="2"/>
          </p:nvPr>
        </p:nvSpPr>
        <p:spPr>
          <a:xfrm>
            <a:off x="6189786" y="1600200"/>
            <a:ext cx="5087815" cy="4114800"/>
          </a:xfrm>
        </p:spPr>
        <p:txBody>
          <a:bodyPr/>
          <a:lstStyle>
            <a:lvl1pPr>
              <a:defRPr sz="2000">
                <a:latin typeface="Century Gothic" panose="020B0502020202020204" pitchFamily="34" charset="0"/>
              </a:defRPr>
            </a:lvl1pPr>
            <a:lvl2pPr>
              <a:defRPr sz="1846">
                <a:latin typeface="Century Gothic" panose="020B0502020202020204" pitchFamily="34" charset="0"/>
              </a:defRPr>
            </a:lvl2pPr>
            <a:lvl3pPr>
              <a:defRPr sz="1846">
                <a:latin typeface="Century Gothic" panose="020B0502020202020204" pitchFamily="34" charset="0"/>
              </a:defRPr>
            </a:lvl3pPr>
            <a:lvl4pPr>
              <a:defRPr sz="1846">
                <a:latin typeface="Century Gothic" panose="020B0502020202020204" pitchFamily="34" charset="0"/>
              </a:defRPr>
            </a:lvl4pPr>
            <a:lvl5pPr>
              <a:defRPr sz="1846">
                <a:latin typeface="Century Gothic" panose="020B0502020202020204" pitchFamily="34" charset="0"/>
              </a:defRPr>
            </a:lvl5pPr>
            <a:lvl6pPr>
              <a:defRPr sz="2215"/>
            </a:lvl6pPr>
            <a:lvl7pPr>
              <a:defRPr sz="2215"/>
            </a:lvl7pPr>
            <a:lvl8pPr>
              <a:defRPr sz="2215"/>
            </a:lvl8pPr>
            <a:lvl9pPr>
              <a:defRPr sz="2215"/>
            </a:lvl9pPr>
          </a:lstStyle>
          <a:p>
            <a:pPr lvl="0"/>
            <a:r>
              <a:rPr lang="it-IT" dirty="0"/>
              <a:t>Fare clic per modificare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5" name="Rectangle 20">
            <a:extLst>
              <a:ext uri="{FF2B5EF4-FFF2-40B4-BE49-F238E27FC236}">
                <a16:creationId xmlns:a16="http://schemas.microsoft.com/office/drawing/2014/main" id="{83CB04E0-38A7-4A7A-9659-909741FB7015}"/>
              </a:ext>
            </a:extLst>
          </p:cNvPr>
          <p:cNvSpPr>
            <a:spLocks noGrp="1" noChangeArrowheads="1"/>
          </p:cNvSpPr>
          <p:nvPr>
            <p:ph type="sldNum" sz="quarter" idx="10"/>
          </p:nvPr>
        </p:nvSpPr>
        <p:spPr>
          <a:xfrm>
            <a:off x="4830763" y="6511925"/>
            <a:ext cx="2536825" cy="250825"/>
          </a:xfrm>
        </p:spPr>
        <p:txBody>
          <a:bodyPr/>
          <a:lstStyle>
            <a:lvl1pPr>
              <a:defRPr/>
            </a:lvl1pPr>
          </a:lstStyle>
          <a:p>
            <a:pPr>
              <a:defRPr/>
            </a:pPr>
            <a:fld id="{B475119E-5573-4399-A0D7-33BAF832EF01}" type="slidenum">
              <a:rPr lang="it-IT" altLang="it-IT"/>
              <a:pPr>
                <a:defRPr/>
              </a:pPr>
              <a:t>‹N›</a:t>
            </a:fld>
            <a:endParaRPr lang="it-IT" altLang="it-IT"/>
          </a:p>
        </p:txBody>
      </p:sp>
    </p:spTree>
    <p:extLst>
      <p:ext uri="{BB962C8B-B14F-4D97-AF65-F5344CB8AC3E}">
        <p14:creationId xmlns:p14="http://schemas.microsoft.com/office/powerpoint/2010/main" val="299674465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1FA1DFE0-1C6B-4D50-9912-E92B3AB8E5D4}"/>
              </a:ext>
            </a:extLst>
          </p:cNvPr>
          <p:cNvSpPr>
            <a:spLocks noGrp="1"/>
          </p:cNvSpPr>
          <p:nvPr>
            <p:ph type="dt" sz="half" idx="10"/>
          </p:nvPr>
        </p:nvSpPr>
        <p:spPr/>
        <p:txBody>
          <a:bodyPr/>
          <a:lstStyle>
            <a:lvl1pPr>
              <a:defRPr/>
            </a:lvl1pPr>
          </a:lstStyle>
          <a:p>
            <a:pPr>
              <a:defRPr/>
            </a:pPr>
            <a:endParaRPr lang="it-IT"/>
          </a:p>
        </p:txBody>
      </p:sp>
      <p:sp>
        <p:nvSpPr>
          <p:cNvPr id="5" name="Segnaposto piè di pagina 4">
            <a:extLst>
              <a:ext uri="{FF2B5EF4-FFF2-40B4-BE49-F238E27FC236}">
                <a16:creationId xmlns:a16="http://schemas.microsoft.com/office/drawing/2014/main" id="{1A2DFF73-E12B-4272-812A-CA1F782F68DC}"/>
              </a:ext>
            </a:extLst>
          </p:cNvPr>
          <p:cNvSpPr>
            <a:spLocks noGrp="1"/>
          </p:cNvSpPr>
          <p:nvPr>
            <p:ph type="ftr" sz="quarter" idx="11"/>
          </p:nvPr>
        </p:nvSpPr>
        <p:spPr/>
        <p:txBody>
          <a:bodyPr/>
          <a:lstStyle>
            <a:lvl1pPr>
              <a:defRPr/>
            </a:lvl1pPr>
          </a:lstStyle>
          <a:p>
            <a:pPr>
              <a:defRPr/>
            </a:pPr>
            <a:endParaRPr lang="it-IT"/>
          </a:p>
        </p:txBody>
      </p:sp>
      <p:sp>
        <p:nvSpPr>
          <p:cNvPr id="6" name="Segnaposto numero diapositiva 5">
            <a:extLst>
              <a:ext uri="{FF2B5EF4-FFF2-40B4-BE49-F238E27FC236}">
                <a16:creationId xmlns:a16="http://schemas.microsoft.com/office/drawing/2014/main" id="{9B4E18C5-0257-4BB2-9EF3-569E5A9D4BFC}"/>
              </a:ext>
            </a:extLst>
          </p:cNvPr>
          <p:cNvSpPr>
            <a:spLocks noGrp="1"/>
          </p:cNvSpPr>
          <p:nvPr>
            <p:ph type="sldNum" sz="quarter" idx="12"/>
          </p:nvPr>
        </p:nvSpPr>
        <p:spPr/>
        <p:txBody>
          <a:bodyPr/>
          <a:lstStyle>
            <a:lvl1pPr>
              <a:defRPr/>
            </a:lvl1pPr>
          </a:lstStyle>
          <a:p>
            <a:pPr>
              <a:defRPr/>
            </a:pPr>
            <a:fld id="{A3A188C3-16B3-44E3-8421-57B36593A237}" type="slidenum">
              <a:rPr lang="it-IT" altLang="it-IT"/>
              <a:pPr>
                <a:defRPr/>
              </a:pPr>
              <a:t>‹N›</a:t>
            </a:fld>
            <a:endParaRPr lang="it-IT" altLang="it-IT"/>
          </a:p>
        </p:txBody>
      </p:sp>
    </p:spTree>
    <p:extLst>
      <p:ext uri="{BB962C8B-B14F-4D97-AF65-F5344CB8AC3E}">
        <p14:creationId xmlns:p14="http://schemas.microsoft.com/office/powerpoint/2010/main" val="30396343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C6B3FDDF-A16C-44B3-A1A3-383C99209C9A}"/>
              </a:ext>
            </a:extLst>
          </p:cNvPr>
          <p:cNvSpPr>
            <a:spLocks noGrp="1"/>
          </p:cNvSpPr>
          <p:nvPr>
            <p:ph type="dt" sz="half" idx="10"/>
          </p:nvPr>
        </p:nvSpPr>
        <p:spPr/>
        <p:txBody>
          <a:bodyPr/>
          <a:lstStyle>
            <a:lvl1pPr>
              <a:defRPr/>
            </a:lvl1pPr>
          </a:lstStyle>
          <a:p>
            <a:pPr>
              <a:defRPr/>
            </a:pPr>
            <a:endParaRPr lang="it-IT"/>
          </a:p>
        </p:txBody>
      </p:sp>
      <p:sp>
        <p:nvSpPr>
          <p:cNvPr id="5" name="Segnaposto piè di pagina 4">
            <a:extLst>
              <a:ext uri="{FF2B5EF4-FFF2-40B4-BE49-F238E27FC236}">
                <a16:creationId xmlns:a16="http://schemas.microsoft.com/office/drawing/2014/main" id="{3E0AF619-7A22-4FF3-9C5C-1ED72C03E902}"/>
              </a:ext>
            </a:extLst>
          </p:cNvPr>
          <p:cNvSpPr>
            <a:spLocks noGrp="1"/>
          </p:cNvSpPr>
          <p:nvPr>
            <p:ph type="ftr" sz="quarter" idx="11"/>
          </p:nvPr>
        </p:nvSpPr>
        <p:spPr/>
        <p:txBody>
          <a:bodyPr/>
          <a:lstStyle>
            <a:lvl1pPr>
              <a:defRPr/>
            </a:lvl1pPr>
          </a:lstStyle>
          <a:p>
            <a:pPr>
              <a:defRPr/>
            </a:pPr>
            <a:endParaRPr lang="it-IT"/>
          </a:p>
        </p:txBody>
      </p:sp>
      <p:sp>
        <p:nvSpPr>
          <p:cNvPr id="6" name="Segnaposto numero diapositiva 5">
            <a:extLst>
              <a:ext uri="{FF2B5EF4-FFF2-40B4-BE49-F238E27FC236}">
                <a16:creationId xmlns:a16="http://schemas.microsoft.com/office/drawing/2014/main" id="{D110E701-A0A4-40A7-AAE3-DD9E2E19BD5C}"/>
              </a:ext>
            </a:extLst>
          </p:cNvPr>
          <p:cNvSpPr>
            <a:spLocks noGrp="1"/>
          </p:cNvSpPr>
          <p:nvPr>
            <p:ph type="sldNum" sz="quarter" idx="12"/>
          </p:nvPr>
        </p:nvSpPr>
        <p:spPr/>
        <p:txBody>
          <a:bodyPr/>
          <a:lstStyle>
            <a:lvl1pPr>
              <a:defRPr/>
            </a:lvl1pPr>
          </a:lstStyle>
          <a:p>
            <a:pPr>
              <a:defRPr/>
            </a:pPr>
            <a:fld id="{C98BFA42-F94C-49B8-90F2-DE098731AED5}" type="slidenum">
              <a:rPr lang="it-IT" altLang="it-IT"/>
              <a:pPr>
                <a:defRPr/>
              </a:pPr>
              <a:t>‹N›</a:t>
            </a:fld>
            <a:endParaRPr lang="it-IT" altLang="it-IT"/>
          </a:p>
        </p:txBody>
      </p:sp>
    </p:spTree>
    <p:extLst>
      <p:ext uri="{BB962C8B-B14F-4D97-AF65-F5344CB8AC3E}">
        <p14:creationId xmlns:p14="http://schemas.microsoft.com/office/powerpoint/2010/main" val="124943229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p>
        </p:txBody>
      </p:sp>
      <p:sp>
        <p:nvSpPr>
          <p:cNvPr id="3" name="Segnaposto contenuto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C6B3FDDF-A16C-44B3-A1A3-383C99209C9A}"/>
              </a:ext>
            </a:extLst>
          </p:cNvPr>
          <p:cNvSpPr>
            <a:spLocks noGrp="1"/>
          </p:cNvSpPr>
          <p:nvPr>
            <p:ph type="dt" sz="half" idx="10"/>
          </p:nvPr>
        </p:nvSpPr>
        <p:spPr/>
        <p:txBody>
          <a:bodyPr/>
          <a:lstStyle>
            <a:lvl1pPr>
              <a:defRPr/>
            </a:lvl1pPr>
          </a:lstStyle>
          <a:p>
            <a:pPr>
              <a:defRPr/>
            </a:pPr>
            <a:endParaRPr lang="it-IT"/>
          </a:p>
        </p:txBody>
      </p:sp>
      <p:sp>
        <p:nvSpPr>
          <p:cNvPr id="5" name="Segnaposto piè di pagina 4">
            <a:extLst>
              <a:ext uri="{FF2B5EF4-FFF2-40B4-BE49-F238E27FC236}">
                <a16:creationId xmlns:a16="http://schemas.microsoft.com/office/drawing/2014/main" id="{3E0AF619-7A22-4FF3-9C5C-1ED72C03E902}"/>
              </a:ext>
            </a:extLst>
          </p:cNvPr>
          <p:cNvSpPr>
            <a:spLocks noGrp="1"/>
          </p:cNvSpPr>
          <p:nvPr>
            <p:ph type="ftr" sz="quarter" idx="11"/>
          </p:nvPr>
        </p:nvSpPr>
        <p:spPr/>
        <p:txBody>
          <a:bodyPr/>
          <a:lstStyle>
            <a:lvl1pPr>
              <a:defRPr/>
            </a:lvl1pPr>
          </a:lstStyle>
          <a:p>
            <a:pPr>
              <a:defRPr/>
            </a:pPr>
            <a:endParaRPr lang="it-IT"/>
          </a:p>
        </p:txBody>
      </p:sp>
      <p:sp>
        <p:nvSpPr>
          <p:cNvPr id="6" name="Segnaposto numero diapositiva 5">
            <a:extLst>
              <a:ext uri="{FF2B5EF4-FFF2-40B4-BE49-F238E27FC236}">
                <a16:creationId xmlns:a16="http://schemas.microsoft.com/office/drawing/2014/main" id="{D110E701-A0A4-40A7-AAE3-DD9E2E19BD5C}"/>
              </a:ext>
            </a:extLst>
          </p:cNvPr>
          <p:cNvSpPr>
            <a:spLocks noGrp="1"/>
          </p:cNvSpPr>
          <p:nvPr>
            <p:ph type="sldNum" sz="quarter" idx="12"/>
          </p:nvPr>
        </p:nvSpPr>
        <p:spPr/>
        <p:txBody>
          <a:bodyPr/>
          <a:lstStyle>
            <a:lvl1pPr>
              <a:defRPr/>
            </a:lvl1pPr>
          </a:lstStyle>
          <a:p>
            <a:pPr>
              <a:defRPr/>
            </a:pPr>
            <a:fld id="{C98BFA42-F94C-49B8-90F2-DE098731AED5}" type="slidenum">
              <a:rPr lang="it-IT" altLang="it-IT"/>
              <a:pPr>
                <a:defRPr/>
              </a:pPr>
              <a:t>‹N›</a:t>
            </a:fld>
            <a:endParaRPr lang="it-IT" altLang="it-IT"/>
          </a:p>
        </p:txBody>
      </p:sp>
    </p:spTree>
    <p:extLst>
      <p:ext uri="{BB962C8B-B14F-4D97-AF65-F5344CB8AC3E}">
        <p14:creationId xmlns:p14="http://schemas.microsoft.com/office/powerpoint/2010/main" val="333736329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E117F9FE-0DE3-457A-B294-C9F66B5818AE}"/>
              </a:ext>
            </a:extLst>
          </p:cNvPr>
          <p:cNvSpPr>
            <a:spLocks noGrp="1"/>
          </p:cNvSpPr>
          <p:nvPr>
            <p:ph type="dt" sz="half" idx="10"/>
          </p:nvPr>
        </p:nvSpPr>
        <p:spPr/>
        <p:txBody>
          <a:bodyPr/>
          <a:lstStyle>
            <a:lvl1pPr>
              <a:defRPr/>
            </a:lvl1pPr>
          </a:lstStyle>
          <a:p>
            <a:pPr>
              <a:defRPr/>
            </a:pPr>
            <a:endParaRPr lang="it-IT"/>
          </a:p>
        </p:txBody>
      </p:sp>
      <p:sp>
        <p:nvSpPr>
          <p:cNvPr id="5" name="Segnaposto piè di pagina 4">
            <a:extLst>
              <a:ext uri="{FF2B5EF4-FFF2-40B4-BE49-F238E27FC236}">
                <a16:creationId xmlns:a16="http://schemas.microsoft.com/office/drawing/2014/main" id="{6B3B70D3-CA79-44BF-AE0B-6145EB1B2C5A}"/>
              </a:ext>
            </a:extLst>
          </p:cNvPr>
          <p:cNvSpPr>
            <a:spLocks noGrp="1"/>
          </p:cNvSpPr>
          <p:nvPr>
            <p:ph type="ftr" sz="quarter" idx="11"/>
          </p:nvPr>
        </p:nvSpPr>
        <p:spPr/>
        <p:txBody>
          <a:bodyPr/>
          <a:lstStyle>
            <a:lvl1pPr>
              <a:defRPr/>
            </a:lvl1pPr>
          </a:lstStyle>
          <a:p>
            <a:pPr>
              <a:defRPr/>
            </a:pPr>
            <a:endParaRPr lang="it-IT"/>
          </a:p>
        </p:txBody>
      </p:sp>
      <p:sp>
        <p:nvSpPr>
          <p:cNvPr id="6" name="Segnaposto numero diapositiva 5">
            <a:extLst>
              <a:ext uri="{FF2B5EF4-FFF2-40B4-BE49-F238E27FC236}">
                <a16:creationId xmlns:a16="http://schemas.microsoft.com/office/drawing/2014/main" id="{B699808B-29EA-4885-A92F-B166F0424022}"/>
              </a:ext>
            </a:extLst>
          </p:cNvPr>
          <p:cNvSpPr>
            <a:spLocks noGrp="1"/>
          </p:cNvSpPr>
          <p:nvPr>
            <p:ph type="sldNum" sz="quarter" idx="12"/>
          </p:nvPr>
        </p:nvSpPr>
        <p:spPr/>
        <p:txBody>
          <a:bodyPr/>
          <a:lstStyle>
            <a:lvl1pPr>
              <a:defRPr/>
            </a:lvl1pPr>
          </a:lstStyle>
          <a:p>
            <a:pPr>
              <a:defRPr/>
            </a:pPr>
            <a:fld id="{64BC5FD3-D57B-4637-A156-F9B84C6D0B43}" type="slidenum">
              <a:rPr lang="it-IT" altLang="it-IT"/>
              <a:pPr>
                <a:defRPr/>
              </a:pPr>
              <a:t>‹N›</a:t>
            </a:fld>
            <a:endParaRPr lang="it-IT" altLang="it-IT"/>
          </a:p>
        </p:txBody>
      </p:sp>
    </p:spTree>
    <p:extLst>
      <p:ext uri="{BB962C8B-B14F-4D97-AF65-F5344CB8AC3E}">
        <p14:creationId xmlns:p14="http://schemas.microsoft.com/office/powerpoint/2010/main" val="227703688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p>
        </p:txBody>
      </p:sp>
      <p:sp>
        <p:nvSpPr>
          <p:cNvPr id="3" name="Segnaposto contenuto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3">
            <a:extLst>
              <a:ext uri="{FF2B5EF4-FFF2-40B4-BE49-F238E27FC236}">
                <a16:creationId xmlns:a16="http://schemas.microsoft.com/office/drawing/2014/main" id="{C202E84C-5435-497C-9473-957E2927640D}"/>
              </a:ext>
            </a:extLst>
          </p:cNvPr>
          <p:cNvSpPr>
            <a:spLocks noGrp="1"/>
          </p:cNvSpPr>
          <p:nvPr>
            <p:ph type="dt" sz="half" idx="10"/>
          </p:nvPr>
        </p:nvSpPr>
        <p:spPr/>
        <p:txBody>
          <a:bodyPr/>
          <a:lstStyle>
            <a:lvl1pPr>
              <a:defRPr/>
            </a:lvl1pPr>
          </a:lstStyle>
          <a:p>
            <a:pPr>
              <a:defRPr/>
            </a:pPr>
            <a:endParaRPr lang="it-IT"/>
          </a:p>
        </p:txBody>
      </p:sp>
      <p:sp>
        <p:nvSpPr>
          <p:cNvPr id="6" name="Segnaposto piè di pagina 4">
            <a:extLst>
              <a:ext uri="{FF2B5EF4-FFF2-40B4-BE49-F238E27FC236}">
                <a16:creationId xmlns:a16="http://schemas.microsoft.com/office/drawing/2014/main" id="{95681A94-4772-4DCC-8638-A48E9A1AE7A8}"/>
              </a:ext>
            </a:extLst>
          </p:cNvPr>
          <p:cNvSpPr>
            <a:spLocks noGrp="1"/>
          </p:cNvSpPr>
          <p:nvPr>
            <p:ph type="ftr" sz="quarter" idx="11"/>
          </p:nvPr>
        </p:nvSpPr>
        <p:spPr/>
        <p:txBody>
          <a:bodyPr/>
          <a:lstStyle>
            <a:lvl1pPr>
              <a:defRPr/>
            </a:lvl1pPr>
          </a:lstStyle>
          <a:p>
            <a:pPr>
              <a:defRPr/>
            </a:pPr>
            <a:endParaRPr lang="it-IT"/>
          </a:p>
        </p:txBody>
      </p:sp>
      <p:sp>
        <p:nvSpPr>
          <p:cNvPr id="7" name="Segnaposto numero diapositiva 5">
            <a:extLst>
              <a:ext uri="{FF2B5EF4-FFF2-40B4-BE49-F238E27FC236}">
                <a16:creationId xmlns:a16="http://schemas.microsoft.com/office/drawing/2014/main" id="{7EBCE1A3-1293-43F9-901C-4254551D68F0}"/>
              </a:ext>
            </a:extLst>
          </p:cNvPr>
          <p:cNvSpPr>
            <a:spLocks noGrp="1"/>
          </p:cNvSpPr>
          <p:nvPr>
            <p:ph type="sldNum" sz="quarter" idx="12"/>
          </p:nvPr>
        </p:nvSpPr>
        <p:spPr/>
        <p:txBody>
          <a:bodyPr/>
          <a:lstStyle>
            <a:lvl1pPr>
              <a:defRPr/>
            </a:lvl1pPr>
          </a:lstStyle>
          <a:p>
            <a:pPr>
              <a:defRPr/>
            </a:pPr>
            <a:fld id="{8E828C15-B36F-49AE-B3C6-B696F7183D07}" type="slidenum">
              <a:rPr lang="it-IT" altLang="it-IT"/>
              <a:pPr>
                <a:defRPr/>
              </a:pPr>
              <a:t>‹N›</a:t>
            </a:fld>
            <a:endParaRPr lang="it-IT" altLang="it-IT"/>
          </a:p>
        </p:txBody>
      </p:sp>
    </p:spTree>
    <p:extLst>
      <p:ext uri="{BB962C8B-B14F-4D97-AF65-F5344CB8AC3E}">
        <p14:creationId xmlns:p14="http://schemas.microsoft.com/office/powerpoint/2010/main" val="180407350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3">
            <a:extLst>
              <a:ext uri="{FF2B5EF4-FFF2-40B4-BE49-F238E27FC236}">
                <a16:creationId xmlns:a16="http://schemas.microsoft.com/office/drawing/2014/main" id="{A4151C21-BBD0-43C7-8B51-69AA11C37EE5}"/>
              </a:ext>
            </a:extLst>
          </p:cNvPr>
          <p:cNvSpPr>
            <a:spLocks noGrp="1"/>
          </p:cNvSpPr>
          <p:nvPr>
            <p:ph type="dt" sz="half" idx="10"/>
          </p:nvPr>
        </p:nvSpPr>
        <p:spPr/>
        <p:txBody>
          <a:bodyPr/>
          <a:lstStyle>
            <a:lvl1pPr>
              <a:defRPr/>
            </a:lvl1pPr>
          </a:lstStyle>
          <a:p>
            <a:pPr>
              <a:defRPr/>
            </a:pPr>
            <a:endParaRPr lang="it-IT"/>
          </a:p>
        </p:txBody>
      </p:sp>
      <p:sp>
        <p:nvSpPr>
          <p:cNvPr id="8" name="Segnaposto piè di pagina 4">
            <a:extLst>
              <a:ext uri="{FF2B5EF4-FFF2-40B4-BE49-F238E27FC236}">
                <a16:creationId xmlns:a16="http://schemas.microsoft.com/office/drawing/2014/main" id="{6F271A6E-174A-4ED6-9459-1893AB974E9E}"/>
              </a:ext>
            </a:extLst>
          </p:cNvPr>
          <p:cNvSpPr>
            <a:spLocks noGrp="1"/>
          </p:cNvSpPr>
          <p:nvPr>
            <p:ph type="ftr" sz="quarter" idx="11"/>
          </p:nvPr>
        </p:nvSpPr>
        <p:spPr/>
        <p:txBody>
          <a:bodyPr/>
          <a:lstStyle>
            <a:lvl1pPr>
              <a:defRPr/>
            </a:lvl1pPr>
          </a:lstStyle>
          <a:p>
            <a:pPr>
              <a:defRPr/>
            </a:pPr>
            <a:endParaRPr lang="it-IT"/>
          </a:p>
        </p:txBody>
      </p:sp>
      <p:sp>
        <p:nvSpPr>
          <p:cNvPr id="9" name="Segnaposto numero diapositiva 5">
            <a:extLst>
              <a:ext uri="{FF2B5EF4-FFF2-40B4-BE49-F238E27FC236}">
                <a16:creationId xmlns:a16="http://schemas.microsoft.com/office/drawing/2014/main" id="{801482BA-394C-4C80-8F81-B4ABE9C46BB2}"/>
              </a:ext>
            </a:extLst>
          </p:cNvPr>
          <p:cNvSpPr>
            <a:spLocks noGrp="1"/>
          </p:cNvSpPr>
          <p:nvPr>
            <p:ph type="sldNum" sz="quarter" idx="12"/>
          </p:nvPr>
        </p:nvSpPr>
        <p:spPr/>
        <p:txBody>
          <a:bodyPr/>
          <a:lstStyle>
            <a:lvl1pPr>
              <a:defRPr/>
            </a:lvl1pPr>
          </a:lstStyle>
          <a:p>
            <a:pPr>
              <a:defRPr/>
            </a:pPr>
            <a:fld id="{87EBC0AE-BD68-408F-9B18-85CA416F737E}" type="slidenum">
              <a:rPr lang="it-IT" altLang="it-IT"/>
              <a:pPr>
                <a:defRPr/>
              </a:pPr>
              <a:t>‹N›</a:t>
            </a:fld>
            <a:endParaRPr lang="it-IT" altLang="it-IT"/>
          </a:p>
        </p:txBody>
      </p:sp>
    </p:spTree>
    <p:extLst>
      <p:ext uri="{BB962C8B-B14F-4D97-AF65-F5344CB8AC3E}">
        <p14:creationId xmlns:p14="http://schemas.microsoft.com/office/powerpoint/2010/main" val="299055372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p>
        </p:txBody>
      </p:sp>
      <p:sp>
        <p:nvSpPr>
          <p:cNvPr id="3" name="Segnaposto data 3">
            <a:extLst>
              <a:ext uri="{FF2B5EF4-FFF2-40B4-BE49-F238E27FC236}">
                <a16:creationId xmlns:a16="http://schemas.microsoft.com/office/drawing/2014/main" id="{21E5D913-7E48-45D9-8CB3-222B0495014F}"/>
              </a:ext>
            </a:extLst>
          </p:cNvPr>
          <p:cNvSpPr>
            <a:spLocks noGrp="1"/>
          </p:cNvSpPr>
          <p:nvPr>
            <p:ph type="dt" sz="half" idx="10"/>
          </p:nvPr>
        </p:nvSpPr>
        <p:spPr/>
        <p:txBody>
          <a:bodyPr/>
          <a:lstStyle>
            <a:lvl1pPr>
              <a:defRPr/>
            </a:lvl1pPr>
          </a:lstStyle>
          <a:p>
            <a:pPr>
              <a:defRPr/>
            </a:pPr>
            <a:endParaRPr lang="it-IT"/>
          </a:p>
        </p:txBody>
      </p:sp>
      <p:sp>
        <p:nvSpPr>
          <p:cNvPr id="4" name="Segnaposto piè di pagina 4">
            <a:extLst>
              <a:ext uri="{FF2B5EF4-FFF2-40B4-BE49-F238E27FC236}">
                <a16:creationId xmlns:a16="http://schemas.microsoft.com/office/drawing/2014/main" id="{6E780486-2D42-48B4-B909-FEBC1D237574}"/>
              </a:ext>
            </a:extLst>
          </p:cNvPr>
          <p:cNvSpPr>
            <a:spLocks noGrp="1"/>
          </p:cNvSpPr>
          <p:nvPr>
            <p:ph type="ftr" sz="quarter" idx="11"/>
          </p:nvPr>
        </p:nvSpPr>
        <p:spPr/>
        <p:txBody>
          <a:bodyPr/>
          <a:lstStyle>
            <a:lvl1pPr>
              <a:defRPr/>
            </a:lvl1pPr>
          </a:lstStyle>
          <a:p>
            <a:pPr>
              <a:defRPr/>
            </a:pPr>
            <a:endParaRPr lang="it-IT"/>
          </a:p>
        </p:txBody>
      </p:sp>
      <p:sp>
        <p:nvSpPr>
          <p:cNvPr id="5" name="Segnaposto numero diapositiva 5">
            <a:extLst>
              <a:ext uri="{FF2B5EF4-FFF2-40B4-BE49-F238E27FC236}">
                <a16:creationId xmlns:a16="http://schemas.microsoft.com/office/drawing/2014/main" id="{EDEDB396-E259-4D18-B104-4A318517669F}"/>
              </a:ext>
            </a:extLst>
          </p:cNvPr>
          <p:cNvSpPr>
            <a:spLocks noGrp="1"/>
          </p:cNvSpPr>
          <p:nvPr>
            <p:ph type="sldNum" sz="quarter" idx="12"/>
          </p:nvPr>
        </p:nvSpPr>
        <p:spPr/>
        <p:txBody>
          <a:bodyPr/>
          <a:lstStyle>
            <a:lvl1pPr>
              <a:defRPr/>
            </a:lvl1pPr>
          </a:lstStyle>
          <a:p>
            <a:pPr>
              <a:defRPr/>
            </a:pPr>
            <a:fld id="{46D4120B-73BC-4EC3-AF8F-0C8DF23B4FE2}" type="slidenum">
              <a:rPr lang="it-IT" altLang="it-IT"/>
              <a:pPr>
                <a:defRPr/>
              </a:pPr>
              <a:t>‹N›</a:t>
            </a:fld>
            <a:endParaRPr lang="it-IT" altLang="it-IT"/>
          </a:p>
        </p:txBody>
      </p:sp>
    </p:spTree>
    <p:extLst>
      <p:ext uri="{BB962C8B-B14F-4D97-AF65-F5344CB8AC3E}">
        <p14:creationId xmlns:p14="http://schemas.microsoft.com/office/powerpoint/2010/main" val="40543105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3">
            <a:extLst>
              <a:ext uri="{FF2B5EF4-FFF2-40B4-BE49-F238E27FC236}">
                <a16:creationId xmlns:a16="http://schemas.microsoft.com/office/drawing/2014/main" id="{720D2E7F-E567-493C-93D9-5E8CFA96CFB3}"/>
              </a:ext>
            </a:extLst>
          </p:cNvPr>
          <p:cNvSpPr>
            <a:spLocks noGrp="1"/>
          </p:cNvSpPr>
          <p:nvPr>
            <p:ph type="dt" sz="half" idx="10"/>
          </p:nvPr>
        </p:nvSpPr>
        <p:spPr/>
        <p:txBody>
          <a:bodyPr/>
          <a:lstStyle>
            <a:lvl1pPr>
              <a:defRPr/>
            </a:lvl1pPr>
          </a:lstStyle>
          <a:p>
            <a:pPr>
              <a:defRPr/>
            </a:pPr>
            <a:endParaRPr lang="it-IT"/>
          </a:p>
        </p:txBody>
      </p:sp>
      <p:sp>
        <p:nvSpPr>
          <p:cNvPr id="3" name="Segnaposto piè di pagina 4">
            <a:extLst>
              <a:ext uri="{FF2B5EF4-FFF2-40B4-BE49-F238E27FC236}">
                <a16:creationId xmlns:a16="http://schemas.microsoft.com/office/drawing/2014/main" id="{0F339432-286E-428C-9A0F-6374EC91934A}"/>
              </a:ext>
            </a:extLst>
          </p:cNvPr>
          <p:cNvSpPr>
            <a:spLocks noGrp="1"/>
          </p:cNvSpPr>
          <p:nvPr>
            <p:ph type="ftr" sz="quarter" idx="11"/>
          </p:nvPr>
        </p:nvSpPr>
        <p:spPr/>
        <p:txBody>
          <a:bodyPr/>
          <a:lstStyle>
            <a:lvl1pPr>
              <a:defRPr/>
            </a:lvl1pPr>
          </a:lstStyle>
          <a:p>
            <a:pPr>
              <a:defRPr/>
            </a:pPr>
            <a:endParaRPr lang="it-IT"/>
          </a:p>
        </p:txBody>
      </p:sp>
      <p:sp>
        <p:nvSpPr>
          <p:cNvPr id="4" name="Segnaposto numero diapositiva 5">
            <a:extLst>
              <a:ext uri="{FF2B5EF4-FFF2-40B4-BE49-F238E27FC236}">
                <a16:creationId xmlns:a16="http://schemas.microsoft.com/office/drawing/2014/main" id="{81FBC97B-0FDD-4330-A829-BED96AED611A}"/>
              </a:ext>
            </a:extLst>
          </p:cNvPr>
          <p:cNvSpPr>
            <a:spLocks noGrp="1"/>
          </p:cNvSpPr>
          <p:nvPr>
            <p:ph type="sldNum" sz="quarter" idx="12"/>
          </p:nvPr>
        </p:nvSpPr>
        <p:spPr/>
        <p:txBody>
          <a:bodyPr/>
          <a:lstStyle>
            <a:lvl1pPr>
              <a:defRPr/>
            </a:lvl1pPr>
          </a:lstStyle>
          <a:p>
            <a:pPr>
              <a:defRPr/>
            </a:pPr>
            <a:fld id="{05E2D1B3-2BE8-4BA4-9185-8B944D0A2694}" type="slidenum">
              <a:rPr lang="it-IT" altLang="it-IT"/>
              <a:pPr>
                <a:defRPr/>
              </a:pPr>
              <a:t>‹N›</a:t>
            </a:fld>
            <a:endParaRPr lang="it-IT" altLang="it-IT"/>
          </a:p>
        </p:txBody>
      </p:sp>
    </p:spTree>
    <p:extLst>
      <p:ext uri="{BB962C8B-B14F-4D97-AF65-F5344CB8AC3E}">
        <p14:creationId xmlns:p14="http://schemas.microsoft.com/office/powerpoint/2010/main" val="277778536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3">
            <a:extLst>
              <a:ext uri="{FF2B5EF4-FFF2-40B4-BE49-F238E27FC236}">
                <a16:creationId xmlns:a16="http://schemas.microsoft.com/office/drawing/2014/main" id="{40A57B6A-9C05-4CC5-87AF-2A8F94390A55}"/>
              </a:ext>
            </a:extLst>
          </p:cNvPr>
          <p:cNvSpPr>
            <a:spLocks noGrp="1"/>
          </p:cNvSpPr>
          <p:nvPr>
            <p:ph type="dt" sz="half" idx="10"/>
          </p:nvPr>
        </p:nvSpPr>
        <p:spPr/>
        <p:txBody>
          <a:bodyPr/>
          <a:lstStyle>
            <a:lvl1pPr>
              <a:defRPr/>
            </a:lvl1pPr>
          </a:lstStyle>
          <a:p>
            <a:pPr>
              <a:defRPr/>
            </a:pPr>
            <a:endParaRPr lang="it-IT"/>
          </a:p>
        </p:txBody>
      </p:sp>
      <p:sp>
        <p:nvSpPr>
          <p:cNvPr id="6" name="Segnaposto piè di pagina 4">
            <a:extLst>
              <a:ext uri="{FF2B5EF4-FFF2-40B4-BE49-F238E27FC236}">
                <a16:creationId xmlns:a16="http://schemas.microsoft.com/office/drawing/2014/main" id="{8170ACD6-1090-4162-8513-C8000425166B}"/>
              </a:ext>
            </a:extLst>
          </p:cNvPr>
          <p:cNvSpPr>
            <a:spLocks noGrp="1"/>
          </p:cNvSpPr>
          <p:nvPr>
            <p:ph type="ftr" sz="quarter" idx="11"/>
          </p:nvPr>
        </p:nvSpPr>
        <p:spPr/>
        <p:txBody>
          <a:bodyPr/>
          <a:lstStyle>
            <a:lvl1pPr>
              <a:defRPr/>
            </a:lvl1pPr>
          </a:lstStyle>
          <a:p>
            <a:pPr>
              <a:defRPr/>
            </a:pPr>
            <a:endParaRPr lang="it-IT"/>
          </a:p>
        </p:txBody>
      </p:sp>
      <p:sp>
        <p:nvSpPr>
          <p:cNvPr id="7" name="Segnaposto numero diapositiva 5">
            <a:extLst>
              <a:ext uri="{FF2B5EF4-FFF2-40B4-BE49-F238E27FC236}">
                <a16:creationId xmlns:a16="http://schemas.microsoft.com/office/drawing/2014/main" id="{AC1D2E4D-0C0B-4833-A008-90B5211FCCAD}"/>
              </a:ext>
            </a:extLst>
          </p:cNvPr>
          <p:cNvSpPr>
            <a:spLocks noGrp="1"/>
          </p:cNvSpPr>
          <p:nvPr>
            <p:ph type="sldNum" sz="quarter" idx="12"/>
          </p:nvPr>
        </p:nvSpPr>
        <p:spPr/>
        <p:txBody>
          <a:bodyPr/>
          <a:lstStyle>
            <a:lvl1pPr>
              <a:defRPr/>
            </a:lvl1pPr>
          </a:lstStyle>
          <a:p>
            <a:pPr>
              <a:defRPr/>
            </a:pPr>
            <a:fld id="{D2C2199F-3DDB-4D0E-A8FC-27086EB148FB}" type="slidenum">
              <a:rPr lang="it-IT" altLang="it-IT"/>
              <a:pPr>
                <a:defRPr/>
              </a:pPr>
              <a:t>‹N›</a:t>
            </a:fld>
            <a:endParaRPr lang="it-IT" altLang="it-IT"/>
          </a:p>
        </p:txBody>
      </p:sp>
    </p:spTree>
    <p:extLst>
      <p:ext uri="{BB962C8B-B14F-4D97-AF65-F5344CB8AC3E}">
        <p14:creationId xmlns:p14="http://schemas.microsoft.com/office/powerpoint/2010/main" val="319894111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it-IT" noProof="0"/>
              <a:t>Fare clic sull'icona per inserire un'immagine</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3">
            <a:extLst>
              <a:ext uri="{FF2B5EF4-FFF2-40B4-BE49-F238E27FC236}">
                <a16:creationId xmlns:a16="http://schemas.microsoft.com/office/drawing/2014/main" id="{D747C513-454A-44B2-AAE0-D1D98CBF3334}"/>
              </a:ext>
            </a:extLst>
          </p:cNvPr>
          <p:cNvSpPr>
            <a:spLocks noGrp="1"/>
          </p:cNvSpPr>
          <p:nvPr>
            <p:ph type="dt" sz="half" idx="10"/>
          </p:nvPr>
        </p:nvSpPr>
        <p:spPr/>
        <p:txBody>
          <a:bodyPr/>
          <a:lstStyle>
            <a:lvl1pPr>
              <a:defRPr/>
            </a:lvl1pPr>
          </a:lstStyle>
          <a:p>
            <a:pPr>
              <a:defRPr/>
            </a:pPr>
            <a:endParaRPr lang="it-IT"/>
          </a:p>
        </p:txBody>
      </p:sp>
      <p:sp>
        <p:nvSpPr>
          <p:cNvPr id="6" name="Segnaposto piè di pagina 4">
            <a:extLst>
              <a:ext uri="{FF2B5EF4-FFF2-40B4-BE49-F238E27FC236}">
                <a16:creationId xmlns:a16="http://schemas.microsoft.com/office/drawing/2014/main" id="{9FF7D57F-456F-4EFE-B4EA-5DCAD56F05DB}"/>
              </a:ext>
            </a:extLst>
          </p:cNvPr>
          <p:cNvSpPr>
            <a:spLocks noGrp="1"/>
          </p:cNvSpPr>
          <p:nvPr>
            <p:ph type="ftr" sz="quarter" idx="11"/>
          </p:nvPr>
        </p:nvSpPr>
        <p:spPr/>
        <p:txBody>
          <a:bodyPr/>
          <a:lstStyle>
            <a:lvl1pPr>
              <a:defRPr/>
            </a:lvl1pPr>
          </a:lstStyle>
          <a:p>
            <a:pPr>
              <a:defRPr/>
            </a:pPr>
            <a:endParaRPr lang="it-IT"/>
          </a:p>
        </p:txBody>
      </p:sp>
      <p:sp>
        <p:nvSpPr>
          <p:cNvPr id="7" name="Segnaposto numero diapositiva 5">
            <a:extLst>
              <a:ext uri="{FF2B5EF4-FFF2-40B4-BE49-F238E27FC236}">
                <a16:creationId xmlns:a16="http://schemas.microsoft.com/office/drawing/2014/main" id="{87E1E19F-0BE8-4171-AEA6-505A091486C7}"/>
              </a:ext>
            </a:extLst>
          </p:cNvPr>
          <p:cNvSpPr>
            <a:spLocks noGrp="1"/>
          </p:cNvSpPr>
          <p:nvPr>
            <p:ph type="sldNum" sz="quarter" idx="12"/>
          </p:nvPr>
        </p:nvSpPr>
        <p:spPr/>
        <p:txBody>
          <a:bodyPr/>
          <a:lstStyle>
            <a:lvl1pPr>
              <a:defRPr/>
            </a:lvl1pPr>
          </a:lstStyle>
          <a:p>
            <a:pPr>
              <a:defRPr/>
            </a:pPr>
            <a:fld id="{309813D6-A41D-4D46-BEB5-06CF8FBC2FC0}" type="slidenum">
              <a:rPr lang="it-IT" altLang="it-IT"/>
              <a:pPr>
                <a:defRPr/>
              </a:pPr>
              <a:t>‹N›</a:t>
            </a:fld>
            <a:endParaRPr lang="it-IT" altLang="it-IT"/>
          </a:p>
        </p:txBody>
      </p:sp>
    </p:spTree>
    <p:extLst>
      <p:ext uri="{BB962C8B-B14F-4D97-AF65-F5344CB8AC3E}">
        <p14:creationId xmlns:p14="http://schemas.microsoft.com/office/powerpoint/2010/main" val="319503326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p>
        </p:txBody>
      </p:sp>
      <p:sp>
        <p:nvSpPr>
          <p:cNvPr id="3" name="Segnaposto testo verticale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8D6F1A21-C576-4B42-817A-8A14EB5F9D73}"/>
              </a:ext>
            </a:extLst>
          </p:cNvPr>
          <p:cNvSpPr>
            <a:spLocks noGrp="1"/>
          </p:cNvSpPr>
          <p:nvPr>
            <p:ph type="dt" sz="half" idx="10"/>
          </p:nvPr>
        </p:nvSpPr>
        <p:spPr/>
        <p:txBody>
          <a:bodyPr/>
          <a:lstStyle>
            <a:lvl1pPr>
              <a:defRPr/>
            </a:lvl1pPr>
          </a:lstStyle>
          <a:p>
            <a:pPr>
              <a:defRPr/>
            </a:pPr>
            <a:endParaRPr lang="it-IT"/>
          </a:p>
        </p:txBody>
      </p:sp>
      <p:sp>
        <p:nvSpPr>
          <p:cNvPr id="5" name="Segnaposto piè di pagina 4">
            <a:extLst>
              <a:ext uri="{FF2B5EF4-FFF2-40B4-BE49-F238E27FC236}">
                <a16:creationId xmlns:a16="http://schemas.microsoft.com/office/drawing/2014/main" id="{0592EF9F-81E5-43C7-B53F-4B102D5503DD}"/>
              </a:ext>
            </a:extLst>
          </p:cNvPr>
          <p:cNvSpPr>
            <a:spLocks noGrp="1"/>
          </p:cNvSpPr>
          <p:nvPr>
            <p:ph type="ftr" sz="quarter" idx="11"/>
          </p:nvPr>
        </p:nvSpPr>
        <p:spPr/>
        <p:txBody>
          <a:bodyPr/>
          <a:lstStyle>
            <a:lvl1pPr>
              <a:defRPr/>
            </a:lvl1pPr>
          </a:lstStyle>
          <a:p>
            <a:pPr>
              <a:defRPr/>
            </a:pPr>
            <a:endParaRPr lang="it-IT"/>
          </a:p>
        </p:txBody>
      </p:sp>
      <p:sp>
        <p:nvSpPr>
          <p:cNvPr id="6" name="Segnaposto numero diapositiva 5">
            <a:extLst>
              <a:ext uri="{FF2B5EF4-FFF2-40B4-BE49-F238E27FC236}">
                <a16:creationId xmlns:a16="http://schemas.microsoft.com/office/drawing/2014/main" id="{DEE5663E-E8B3-48A7-BA91-31E5B18608D9}"/>
              </a:ext>
            </a:extLst>
          </p:cNvPr>
          <p:cNvSpPr>
            <a:spLocks noGrp="1"/>
          </p:cNvSpPr>
          <p:nvPr>
            <p:ph type="sldNum" sz="quarter" idx="12"/>
          </p:nvPr>
        </p:nvSpPr>
        <p:spPr/>
        <p:txBody>
          <a:bodyPr/>
          <a:lstStyle>
            <a:lvl1pPr>
              <a:defRPr/>
            </a:lvl1pPr>
          </a:lstStyle>
          <a:p>
            <a:pPr>
              <a:defRPr/>
            </a:pPr>
            <a:fld id="{745EB5AF-AE9A-48AB-939B-800346868D1F}" type="slidenum">
              <a:rPr lang="it-IT" altLang="it-IT"/>
              <a:pPr>
                <a:defRPr/>
              </a:pPr>
              <a:t>‹N›</a:t>
            </a:fld>
            <a:endParaRPr lang="it-IT" altLang="it-IT"/>
          </a:p>
        </p:txBody>
      </p:sp>
    </p:spTree>
    <p:extLst>
      <p:ext uri="{BB962C8B-B14F-4D97-AF65-F5344CB8AC3E}">
        <p14:creationId xmlns:p14="http://schemas.microsoft.com/office/powerpoint/2010/main" val="266208262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5FB35E3-00BB-4389-8D2D-5419FDC9BEE6}"/>
              </a:ext>
            </a:extLst>
          </p:cNvPr>
          <p:cNvSpPr>
            <a:spLocks noGrp="1"/>
          </p:cNvSpPr>
          <p:nvPr>
            <p:ph type="dt" sz="half" idx="10"/>
          </p:nvPr>
        </p:nvSpPr>
        <p:spPr/>
        <p:txBody>
          <a:bodyPr/>
          <a:lstStyle>
            <a:lvl1pPr>
              <a:defRPr/>
            </a:lvl1pPr>
          </a:lstStyle>
          <a:p>
            <a:pPr>
              <a:defRPr/>
            </a:pPr>
            <a:endParaRPr lang="it-IT"/>
          </a:p>
        </p:txBody>
      </p:sp>
      <p:sp>
        <p:nvSpPr>
          <p:cNvPr id="5" name="Segnaposto piè di pagina 4">
            <a:extLst>
              <a:ext uri="{FF2B5EF4-FFF2-40B4-BE49-F238E27FC236}">
                <a16:creationId xmlns:a16="http://schemas.microsoft.com/office/drawing/2014/main" id="{52867B00-68AF-47B8-BA97-79BEC6754576}"/>
              </a:ext>
            </a:extLst>
          </p:cNvPr>
          <p:cNvSpPr>
            <a:spLocks noGrp="1"/>
          </p:cNvSpPr>
          <p:nvPr>
            <p:ph type="ftr" sz="quarter" idx="11"/>
          </p:nvPr>
        </p:nvSpPr>
        <p:spPr/>
        <p:txBody>
          <a:bodyPr/>
          <a:lstStyle>
            <a:lvl1pPr>
              <a:defRPr/>
            </a:lvl1pPr>
          </a:lstStyle>
          <a:p>
            <a:pPr>
              <a:defRPr/>
            </a:pPr>
            <a:endParaRPr lang="it-IT"/>
          </a:p>
        </p:txBody>
      </p:sp>
      <p:sp>
        <p:nvSpPr>
          <p:cNvPr id="6" name="Segnaposto numero diapositiva 5">
            <a:extLst>
              <a:ext uri="{FF2B5EF4-FFF2-40B4-BE49-F238E27FC236}">
                <a16:creationId xmlns:a16="http://schemas.microsoft.com/office/drawing/2014/main" id="{6A290CEC-C1DC-4A70-AF69-1F62637B780A}"/>
              </a:ext>
            </a:extLst>
          </p:cNvPr>
          <p:cNvSpPr>
            <a:spLocks noGrp="1"/>
          </p:cNvSpPr>
          <p:nvPr>
            <p:ph type="sldNum" sz="quarter" idx="12"/>
          </p:nvPr>
        </p:nvSpPr>
        <p:spPr/>
        <p:txBody>
          <a:bodyPr/>
          <a:lstStyle>
            <a:lvl1pPr>
              <a:defRPr/>
            </a:lvl1pPr>
          </a:lstStyle>
          <a:p>
            <a:pPr>
              <a:defRPr/>
            </a:pPr>
            <a:fld id="{B9D1CDD0-CCD6-423E-9864-ADA1AA573755}" type="slidenum">
              <a:rPr lang="it-IT" altLang="it-IT"/>
              <a:pPr>
                <a:defRPr/>
              </a:pPr>
              <a:t>‹N›</a:t>
            </a:fld>
            <a:endParaRPr lang="it-IT" altLang="it-IT"/>
          </a:p>
        </p:txBody>
      </p:sp>
    </p:spTree>
    <p:extLst>
      <p:ext uri="{BB962C8B-B14F-4D97-AF65-F5344CB8AC3E}">
        <p14:creationId xmlns:p14="http://schemas.microsoft.com/office/powerpoint/2010/main" val="25582241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stili del testo dello schema</a:t>
            </a:r>
          </a:p>
        </p:txBody>
      </p:sp>
      <p:sp>
        <p:nvSpPr>
          <p:cNvPr id="4" name="Segnaposto data 3">
            <a:extLst>
              <a:ext uri="{FF2B5EF4-FFF2-40B4-BE49-F238E27FC236}">
                <a16:creationId xmlns:a16="http://schemas.microsoft.com/office/drawing/2014/main" id="{E117F9FE-0DE3-457A-B294-C9F66B5818AE}"/>
              </a:ext>
            </a:extLst>
          </p:cNvPr>
          <p:cNvSpPr>
            <a:spLocks noGrp="1"/>
          </p:cNvSpPr>
          <p:nvPr>
            <p:ph type="dt" sz="half" idx="10"/>
          </p:nvPr>
        </p:nvSpPr>
        <p:spPr/>
        <p:txBody>
          <a:bodyPr/>
          <a:lstStyle>
            <a:lvl1pPr>
              <a:defRPr/>
            </a:lvl1pPr>
          </a:lstStyle>
          <a:p>
            <a:pPr>
              <a:defRPr/>
            </a:pPr>
            <a:endParaRPr lang="it-IT"/>
          </a:p>
        </p:txBody>
      </p:sp>
      <p:sp>
        <p:nvSpPr>
          <p:cNvPr id="5" name="Segnaposto piè di pagina 4">
            <a:extLst>
              <a:ext uri="{FF2B5EF4-FFF2-40B4-BE49-F238E27FC236}">
                <a16:creationId xmlns:a16="http://schemas.microsoft.com/office/drawing/2014/main" id="{6B3B70D3-CA79-44BF-AE0B-6145EB1B2C5A}"/>
              </a:ext>
            </a:extLst>
          </p:cNvPr>
          <p:cNvSpPr>
            <a:spLocks noGrp="1"/>
          </p:cNvSpPr>
          <p:nvPr>
            <p:ph type="ftr" sz="quarter" idx="11"/>
          </p:nvPr>
        </p:nvSpPr>
        <p:spPr/>
        <p:txBody>
          <a:bodyPr/>
          <a:lstStyle>
            <a:lvl1pPr>
              <a:defRPr/>
            </a:lvl1pPr>
          </a:lstStyle>
          <a:p>
            <a:pPr>
              <a:defRPr/>
            </a:pPr>
            <a:endParaRPr lang="it-IT"/>
          </a:p>
        </p:txBody>
      </p:sp>
      <p:sp>
        <p:nvSpPr>
          <p:cNvPr id="6" name="Segnaposto numero diapositiva 5">
            <a:extLst>
              <a:ext uri="{FF2B5EF4-FFF2-40B4-BE49-F238E27FC236}">
                <a16:creationId xmlns:a16="http://schemas.microsoft.com/office/drawing/2014/main" id="{B699808B-29EA-4885-A92F-B166F0424022}"/>
              </a:ext>
            </a:extLst>
          </p:cNvPr>
          <p:cNvSpPr>
            <a:spLocks noGrp="1"/>
          </p:cNvSpPr>
          <p:nvPr>
            <p:ph type="sldNum" sz="quarter" idx="12"/>
          </p:nvPr>
        </p:nvSpPr>
        <p:spPr/>
        <p:txBody>
          <a:bodyPr/>
          <a:lstStyle>
            <a:lvl1pPr>
              <a:defRPr/>
            </a:lvl1pPr>
          </a:lstStyle>
          <a:p>
            <a:pPr>
              <a:defRPr/>
            </a:pPr>
            <a:fld id="{64BC5FD3-D57B-4637-A156-F9B84C6D0B43}" type="slidenum">
              <a:rPr lang="it-IT" altLang="it-IT"/>
              <a:pPr>
                <a:defRPr/>
              </a:pPr>
              <a:t>‹N›</a:t>
            </a:fld>
            <a:endParaRPr lang="it-IT" altLang="it-IT"/>
          </a:p>
        </p:txBody>
      </p:sp>
    </p:spTree>
    <p:extLst>
      <p:ext uri="{BB962C8B-B14F-4D97-AF65-F5344CB8AC3E}">
        <p14:creationId xmlns:p14="http://schemas.microsoft.com/office/powerpoint/2010/main" val="20315824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914400" y="2130428"/>
            <a:ext cx="10363200" cy="1470025"/>
          </a:xfrm>
        </p:spPr>
        <p:txBody>
          <a:bodyPr/>
          <a:lstStyle>
            <a:lvl1pPr>
              <a:defRPr>
                <a:latin typeface="Century Gothic" panose="020B0502020202020204" pitchFamily="34" charset="0"/>
              </a:defRPr>
            </a:lvl1pPr>
          </a:lstStyle>
          <a:p>
            <a:r>
              <a:rPr lang="it-IT"/>
              <a:t>Fare clic per modificare lo stile del titolo dello schema</a:t>
            </a:r>
            <a:endParaRPr lang="it-IT" dirty="0"/>
          </a:p>
        </p:txBody>
      </p:sp>
      <p:sp>
        <p:nvSpPr>
          <p:cNvPr id="3" name="Sottotitolo 2"/>
          <p:cNvSpPr>
            <a:spLocks noGrp="1"/>
          </p:cNvSpPr>
          <p:nvPr>
            <p:ph type="subTitle" idx="1"/>
          </p:nvPr>
        </p:nvSpPr>
        <p:spPr>
          <a:xfrm>
            <a:off x="1828800" y="3886200"/>
            <a:ext cx="8534400" cy="1752600"/>
          </a:xfrm>
        </p:spPr>
        <p:txBody>
          <a:bodyPr/>
          <a:lstStyle>
            <a:lvl1pPr marL="0" indent="0" algn="ctr">
              <a:buNone/>
              <a:defRPr/>
            </a:lvl1pPr>
            <a:lvl2pPr marL="562722" indent="0" algn="ctr">
              <a:buNone/>
              <a:defRPr/>
            </a:lvl2pPr>
            <a:lvl3pPr marL="1125444" indent="0" algn="ctr">
              <a:buNone/>
              <a:defRPr/>
            </a:lvl3pPr>
            <a:lvl4pPr marL="1688165" indent="0" algn="ctr">
              <a:buNone/>
              <a:defRPr/>
            </a:lvl4pPr>
            <a:lvl5pPr marL="2250887" indent="0" algn="ctr">
              <a:buNone/>
              <a:defRPr/>
            </a:lvl5pPr>
            <a:lvl6pPr marL="2813609" indent="0" algn="ctr">
              <a:buNone/>
              <a:defRPr/>
            </a:lvl6pPr>
            <a:lvl7pPr marL="3376331" indent="0" algn="ctr">
              <a:buNone/>
              <a:defRPr/>
            </a:lvl7pPr>
            <a:lvl8pPr marL="3939052" indent="0" algn="ctr">
              <a:buNone/>
              <a:defRPr/>
            </a:lvl8pPr>
            <a:lvl9pPr marL="4501774" indent="0" algn="ctr">
              <a:buNone/>
              <a:defRPr/>
            </a:lvl9pPr>
          </a:lstStyle>
          <a:p>
            <a:r>
              <a:rPr lang="it-IT"/>
              <a:t>Fare clic per modificare lo stile del sottotitolo dello schema</a:t>
            </a:r>
          </a:p>
        </p:txBody>
      </p:sp>
      <p:sp>
        <p:nvSpPr>
          <p:cNvPr id="4" name="Rectangle 20">
            <a:extLst>
              <a:ext uri="{FF2B5EF4-FFF2-40B4-BE49-F238E27FC236}">
                <a16:creationId xmlns:a16="http://schemas.microsoft.com/office/drawing/2014/main" id="{0CE2A9FA-8F0E-4CD8-AB7A-B4F319FD9BD8}"/>
              </a:ext>
            </a:extLst>
          </p:cNvPr>
          <p:cNvSpPr>
            <a:spLocks noGrp="1" noChangeArrowheads="1"/>
          </p:cNvSpPr>
          <p:nvPr>
            <p:ph type="sldNum" sz="quarter" idx="10"/>
          </p:nvPr>
        </p:nvSpPr>
        <p:spPr/>
        <p:txBody>
          <a:bodyPr/>
          <a:lstStyle>
            <a:lvl1pPr>
              <a:defRPr>
                <a:solidFill>
                  <a:schemeClr val="bg1"/>
                </a:solidFill>
              </a:defRPr>
            </a:lvl1pPr>
          </a:lstStyle>
          <a:p>
            <a:pPr>
              <a:defRPr/>
            </a:pPr>
            <a:fld id="{B64ED169-7688-4263-833B-6E7EFA3CE5EC}" type="slidenum">
              <a:rPr lang="it-IT" altLang="it-IT" smtClean="0"/>
              <a:pPr>
                <a:defRPr/>
              </a:pPr>
              <a:t>‹N›</a:t>
            </a:fld>
            <a:endParaRPr lang="it-IT" altLang="it-IT"/>
          </a:p>
        </p:txBody>
      </p:sp>
    </p:spTree>
    <p:extLst>
      <p:ext uri="{BB962C8B-B14F-4D97-AF65-F5344CB8AC3E}">
        <p14:creationId xmlns:p14="http://schemas.microsoft.com/office/powerpoint/2010/main" val="98237961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Titolo e contenuto">
    <p:spTree>
      <p:nvGrpSpPr>
        <p:cNvPr id="1" name=""/>
        <p:cNvGrpSpPr/>
        <p:nvPr/>
      </p:nvGrpSpPr>
      <p:grpSpPr>
        <a:xfrm>
          <a:off x="0" y="0"/>
          <a:ext cx="0" cy="0"/>
          <a:chOff x="0" y="0"/>
          <a:chExt cx="0" cy="0"/>
        </a:xfrm>
      </p:grpSpPr>
      <p:sp>
        <p:nvSpPr>
          <p:cNvPr id="4" name="Rectangle 20">
            <a:extLst>
              <a:ext uri="{FF2B5EF4-FFF2-40B4-BE49-F238E27FC236}">
                <a16:creationId xmlns:a16="http://schemas.microsoft.com/office/drawing/2014/main" id="{7B73167D-1AD3-4995-BA6F-C4A1A69A79E2}"/>
              </a:ext>
            </a:extLst>
          </p:cNvPr>
          <p:cNvSpPr txBox="1">
            <a:spLocks noChangeArrowheads="1"/>
          </p:cNvSpPr>
          <p:nvPr/>
        </p:nvSpPr>
        <p:spPr>
          <a:xfrm>
            <a:off x="4837113" y="6481763"/>
            <a:ext cx="2536825" cy="250825"/>
          </a:xfrm>
          <a:prstGeom prst="rect">
            <a:avLst/>
          </a:prstGeom>
          <a:ln/>
        </p:spPr>
        <p:txBody>
          <a:bodyP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algn="ctr">
              <a:defRPr/>
            </a:pPr>
            <a:fld id="{4744391E-7A32-40DA-A78D-79286D8F79EE}" type="slidenum">
              <a:rPr lang="it-IT" altLang="it-IT" sz="1100" smtClean="0">
                <a:latin typeface="Century Gothic" panose="020B0502020202020204" pitchFamily="34" charset="0"/>
              </a:rPr>
              <a:pPr algn="ctr">
                <a:defRPr/>
              </a:pPr>
              <a:t>‹N›</a:t>
            </a:fld>
            <a:endParaRPr lang="it-IT" altLang="it-IT" sz="1100">
              <a:latin typeface="Century Gothic" panose="020B0502020202020204" pitchFamily="34" charset="0"/>
            </a:endParaRPr>
          </a:p>
        </p:txBody>
      </p:sp>
      <p:pic>
        <p:nvPicPr>
          <p:cNvPr id="6" name="Segnaposto contenuto 4" descr="Immagine che contiene disegnando&#10;&#10;Descrizione generata automaticamente">
            <a:extLst>
              <a:ext uri="{FF2B5EF4-FFF2-40B4-BE49-F238E27FC236}">
                <a16:creationId xmlns:a16="http://schemas.microsoft.com/office/drawing/2014/main" id="{4E2BE389-D35B-4C1D-85BB-63AD6D9ACC34}"/>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1404600" y="6335713"/>
            <a:ext cx="503238" cy="34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sp>
        <p:nvSpPr>
          <p:cNvPr id="3" name="Segnaposto contenuto 2"/>
          <p:cNvSpPr>
            <a:spLocks noGrp="1"/>
          </p:cNvSpPr>
          <p:nvPr>
            <p:ph idx="1"/>
          </p:nvPr>
        </p:nvSpPr>
        <p:spPr>
          <a:xfrm>
            <a:off x="616688" y="876300"/>
            <a:ext cx="10978412" cy="5289553"/>
          </a:xfrm>
        </p:spPr>
        <p:txBody>
          <a:bodyPr/>
          <a:lstStyle>
            <a:lvl1pPr algn="just">
              <a:lnSpc>
                <a:spcPct val="110000"/>
              </a:lnSpc>
              <a:defRPr sz="1700">
                <a:latin typeface="Century Gothic" panose="020B0502020202020204" pitchFamily="34" charset="0"/>
              </a:defRPr>
            </a:lvl1pPr>
            <a:lvl2pPr>
              <a:defRPr sz="1700">
                <a:latin typeface="Century Gothic" panose="020B0502020202020204" pitchFamily="34" charset="0"/>
              </a:defRPr>
            </a:lvl2pPr>
            <a:lvl3pPr>
              <a:defRPr sz="1700">
                <a:latin typeface="Century Gothic" panose="020B0502020202020204" pitchFamily="34" charset="0"/>
              </a:defRPr>
            </a:lvl3pPr>
            <a:lvl4pPr>
              <a:defRPr sz="1700">
                <a:latin typeface="Century Gothic" panose="020B0502020202020204" pitchFamily="34" charset="0"/>
              </a:defRPr>
            </a:lvl4pPr>
            <a:lvl5pPr>
              <a:defRPr sz="1700">
                <a:latin typeface="Century Gothic" panose="020B0502020202020204" pitchFamily="34" charset="0"/>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it-IT" dirty="0"/>
          </a:p>
        </p:txBody>
      </p:sp>
      <p:sp>
        <p:nvSpPr>
          <p:cNvPr id="5" name="Titolo 4"/>
          <p:cNvSpPr>
            <a:spLocks noGrp="1"/>
          </p:cNvSpPr>
          <p:nvPr>
            <p:ph type="title"/>
          </p:nvPr>
        </p:nvSpPr>
        <p:spPr>
          <a:xfrm>
            <a:off x="616688" y="107947"/>
            <a:ext cx="10978412" cy="428758"/>
          </a:xfrm>
          <a:prstGeom prst="rect">
            <a:avLst/>
          </a:prstGeom>
        </p:spPr>
        <p:txBody>
          <a:bodyPr anchor="ctr"/>
          <a:lstStyle>
            <a:lvl1pPr algn="l">
              <a:defRPr sz="2800">
                <a:solidFill>
                  <a:schemeClr val="bg1"/>
                </a:solidFill>
                <a:latin typeface="Century Gothic" panose="020B0502020202020204" pitchFamily="34" charset="0"/>
              </a:defRPr>
            </a:lvl1pPr>
          </a:lstStyle>
          <a:p>
            <a:r>
              <a:rPr lang="it-IT"/>
              <a:t>Fare clic per modificare lo stile del titolo dello schema</a:t>
            </a:r>
            <a:endParaRPr lang="it-IT" dirty="0"/>
          </a:p>
        </p:txBody>
      </p:sp>
      <p:sp>
        <p:nvSpPr>
          <p:cNvPr id="7" name="Rectangle 20">
            <a:extLst>
              <a:ext uri="{FF2B5EF4-FFF2-40B4-BE49-F238E27FC236}">
                <a16:creationId xmlns:a16="http://schemas.microsoft.com/office/drawing/2014/main" id="{AFA0B060-F410-4E54-9B4A-56F4B8E46FED}"/>
              </a:ext>
            </a:extLst>
          </p:cNvPr>
          <p:cNvSpPr txBox="1">
            <a:spLocks noChangeArrowheads="1"/>
          </p:cNvSpPr>
          <p:nvPr userDrawn="1"/>
        </p:nvSpPr>
        <p:spPr>
          <a:xfrm>
            <a:off x="4837113" y="6481763"/>
            <a:ext cx="2536825" cy="250825"/>
          </a:xfrm>
          <a:prstGeom prst="rect">
            <a:avLst/>
          </a:prstGeom>
          <a:ln/>
        </p:spPr>
        <p:txBody>
          <a:bodyP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algn="ctr">
              <a:defRPr/>
            </a:pPr>
            <a:fld id="{4744391E-7A32-40DA-A78D-79286D8F79EE}" type="slidenum">
              <a:rPr lang="it-IT" altLang="it-IT" sz="1100" smtClean="0">
                <a:latin typeface="Century Gothic" panose="020B0502020202020204" pitchFamily="34" charset="0"/>
              </a:rPr>
              <a:pPr algn="ctr">
                <a:defRPr/>
              </a:pPr>
              <a:t>‹N›</a:t>
            </a:fld>
            <a:endParaRPr lang="it-IT" altLang="it-IT" sz="1100">
              <a:latin typeface="Century Gothic" panose="020B0502020202020204" pitchFamily="34" charset="0"/>
            </a:endParaRPr>
          </a:p>
        </p:txBody>
      </p:sp>
      <p:pic>
        <p:nvPicPr>
          <p:cNvPr id="8" name="Segnaposto contenuto 4" descr="Immagine che contiene disegnando&#10;&#10;Descrizione generata automaticamente">
            <a:extLst>
              <a:ext uri="{FF2B5EF4-FFF2-40B4-BE49-F238E27FC236}">
                <a16:creationId xmlns:a16="http://schemas.microsoft.com/office/drawing/2014/main" id="{474AB563-58D3-4D22-9D69-28576652CCF3}"/>
              </a:ext>
            </a:extLst>
          </p:cNvPr>
          <p:cNvPicPr>
            <a:picLocks noChangeAspect="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1404600" y="6335713"/>
            <a:ext cx="503238" cy="34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spTree>
    <p:extLst>
      <p:ext uri="{BB962C8B-B14F-4D97-AF65-F5344CB8AC3E}">
        <p14:creationId xmlns:p14="http://schemas.microsoft.com/office/powerpoint/2010/main" val="179175079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Layout personalizzato">
    <p:spTree>
      <p:nvGrpSpPr>
        <p:cNvPr id="1" name=""/>
        <p:cNvGrpSpPr/>
        <p:nvPr/>
      </p:nvGrpSpPr>
      <p:grpSpPr>
        <a:xfrm>
          <a:off x="0" y="0"/>
          <a:ext cx="0" cy="0"/>
          <a:chOff x="0" y="0"/>
          <a:chExt cx="0" cy="0"/>
        </a:xfrm>
      </p:grpSpPr>
      <p:sp>
        <p:nvSpPr>
          <p:cNvPr id="2" name="Rectangle 20">
            <a:extLst>
              <a:ext uri="{FF2B5EF4-FFF2-40B4-BE49-F238E27FC236}">
                <a16:creationId xmlns:a16="http://schemas.microsoft.com/office/drawing/2014/main" id="{76571131-B801-4BF4-B675-2E5A9892CABD}"/>
              </a:ext>
            </a:extLst>
          </p:cNvPr>
          <p:cNvSpPr>
            <a:spLocks noGrp="1" noChangeArrowheads="1"/>
          </p:cNvSpPr>
          <p:nvPr>
            <p:ph type="sldNum" sz="quarter" idx="10"/>
          </p:nvPr>
        </p:nvSpPr>
        <p:spPr>
          <a:xfrm>
            <a:off x="4830763" y="6511925"/>
            <a:ext cx="2536825" cy="250825"/>
          </a:xfrm>
        </p:spPr>
        <p:txBody>
          <a:bodyPr/>
          <a:lstStyle>
            <a:lvl1pPr>
              <a:defRPr/>
            </a:lvl1pPr>
          </a:lstStyle>
          <a:p>
            <a:pPr>
              <a:defRPr/>
            </a:pPr>
            <a:fld id="{6E97D73A-E604-49F4-8379-E4CE5E9AA963}" type="slidenum">
              <a:rPr lang="it-IT" altLang="it-IT" smtClean="0"/>
              <a:pPr>
                <a:defRPr/>
              </a:pPr>
              <a:t>‹N›</a:t>
            </a:fld>
            <a:endParaRPr lang="it-IT" altLang="it-IT"/>
          </a:p>
        </p:txBody>
      </p:sp>
    </p:spTree>
    <p:extLst>
      <p:ext uri="{BB962C8B-B14F-4D97-AF65-F5344CB8AC3E}">
        <p14:creationId xmlns:p14="http://schemas.microsoft.com/office/powerpoint/2010/main" val="238608677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Due contenuti">
    <p:spTree>
      <p:nvGrpSpPr>
        <p:cNvPr id="1" name=""/>
        <p:cNvGrpSpPr/>
        <p:nvPr/>
      </p:nvGrpSpPr>
      <p:grpSpPr>
        <a:xfrm>
          <a:off x="0" y="0"/>
          <a:ext cx="0" cy="0"/>
          <a:chOff x="0" y="0"/>
          <a:chExt cx="0" cy="0"/>
        </a:xfrm>
      </p:grpSpPr>
      <p:sp>
        <p:nvSpPr>
          <p:cNvPr id="3" name="Segnaposto contenuto 2"/>
          <p:cNvSpPr>
            <a:spLocks noGrp="1"/>
          </p:cNvSpPr>
          <p:nvPr>
            <p:ph sz="half" idx="1"/>
          </p:nvPr>
        </p:nvSpPr>
        <p:spPr>
          <a:xfrm>
            <a:off x="914400" y="1600200"/>
            <a:ext cx="5087815" cy="4114800"/>
          </a:xfrm>
        </p:spPr>
        <p:txBody>
          <a:bodyPr/>
          <a:lstStyle>
            <a:lvl1pPr>
              <a:defRPr sz="2000">
                <a:latin typeface="Century Gothic" panose="020B0502020202020204" pitchFamily="34" charset="0"/>
              </a:defRPr>
            </a:lvl1pPr>
            <a:lvl2pPr>
              <a:defRPr sz="1846">
                <a:latin typeface="Century Gothic" panose="020B0502020202020204" pitchFamily="34" charset="0"/>
              </a:defRPr>
            </a:lvl2pPr>
            <a:lvl3pPr>
              <a:defRPr sz="1846">
                <a:latin typeface="Century Gothic" panose="020B0502020202020204" pitchFamily="34" charset="0"/>
              </a:defRPr>
            </a:lvl3pPr>
            <a:lvl4pPr>
              <a:defRPr sz="1846">
                <a:latin typeface="Century Gothic" panose="020B0502020202020204" pitchFamily="34" charset="0"/>
              </a:defRPr>
            </a:lvl4pPr>
            <a:lvl5pPr>
              <a:defRPr sz="1846">
                <a:latin typeface="Century Gothic" panose="020B0502020202020204" pitchFamily="34" charset="0"/>
              </a:defRPr>
            </a:lvl5pPr>
            <a:lvl6pPr>
              <a:defRPr sz="2215"/>
            </a:lvl6pPr>
            <a:lvl7pPr>
              <a:defRPr sz="2215"/>
            </a:lvl7pPr>
            <a:lvl8pPr>
              <a:defRPr sz="2215"/>
            </a:lvl8pPr>
            <a:lvl9pPr>
              <a:defRPr sz="2215"/>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it-IT" dirty="0"/>
          </a:p>
        </p:txBody>
      </p:sp>
      <p:sp>
        <p:nvSpPr>
          <p:cNvPr id="4" name="Segnaposto contenuto 3"/>
          <p:cNvSpPr>
            <a:spLocks noGrp="1"/>
          </p:cNvSpPr>
          <p:nvPr>
            <p:ph sz="half" idx="2"/>
          </p:nvPr>
        </p:nvSpPr>
        <p:spPr>
          <a:xfrm>
            <a:off x="6189786" y="1600200"/>
            <a:ext cx="5087815" cy="4114800"/>
          </a:xfrm>
        </p:spPr>
        <p:txBody>
          <a:bodyPr/>
          <a:lstStyle>
            <a:lvl1pPr>
              <a:defRPr sz="2000">
                <a:latin typeface="Century Gothic" panose="020B0502020202020204" pitchFamily="34" charset="0"/>
              </a:defRPr>
            </a:lvl1pPr>
            <a:lvl2pPr>
              <a:defRPr sz="1846">
                <a:latin typeface="Century Gothic" panose="020B0502020202020204" pitchFamily="34" charset="0"/>
              </a:defRPr>
            </a:lvl2pPr>
            <a:lvl3pPr>
              <a:defRPr sz="1846">
                <a:latin typeface="Century Gothic" panose="020B0502020202020204" pitchFamily="34" charset="0"/>
              </a:defRPr>
            </a:lvl3pPr>
            <a:lvl4pPr>
              <a:defRPr sz="1846">
                <a:latin typeface="Century Gothic" panose="020B0502020202020204" pitchFamily="34" charset="0"/>
              </a:defRPr>
            </a:lvl4pPr>
            <a:lvl5pPr>
              <a:defRPr sz="1846">
                <a:latin typeface="Century Gothic" panose="020B0502020202020204" pitchFamily="34" charset="0"/>
              </a:defRPr>
            </a:lvl5pPr>
            <a:lvl6pPr>
              <a:defRPr sz="2215"/>
            </a:lvl6pPr>
            <a:lvl7pPr>
              <a:defRPr sz="2215"/>
            </a:lvl7pPr>
            <a:lvl8pPr>
              <a:defRPr sz="2215"/>
            </a:lvl8pPr>
            <a:lvl9pPr>
              <a:defRPr sz="2215"/>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it-IT" dirty="0"/>
          </a:p>
        </p:txBody>
      </p:sp>
      <p:sp>
        <p:nvSpPr>
          <p:cNvPr id="5" name="Rectangle 20">
            <a:extLst>
              <a:ext uri="{FF2B5EF4-FFF2-40B4-BE49-F238E27FC236}">
                <a16:creationId xmlns:a16="http://schemas.microsoft.com/office/drawing/2014/main" id="{83CB04E0-38A7-4A7A-9659-909741FB7015}"/>
              </a:ext>
            </a:extLst>
          </p:cNvPr>
          <p:cNvSpPr>
            <a:spLocks noGrp="1" noChangeArrowheads="1"/>
          </p:cNvSpPr>
          <p:nvPr>
            <p:ph type="sldNum" sz="quarter" idx="10"/>
          </p:nvPr>
        </p:nvSpPr>
        <p:spPr>
          <a:xfrm>
            <a:off x="4830763" y="6511925"/>
            <a:ext cx="2536825" cy="250825"/>
          </a:xfrm>
        </p:spPr>
        <p:txBody>
          <a:bodyPr/>
          <a:lstStyle>
            <a:lvl1pPr>
              <a:defRPr/>
            </a:lvl1pPr>
          </a:lstStyle>
          <a:p>
            <a:pPr>
              <a:defRPr/>
            </a:pPr>
            <a:fld id="{B475119E-5573-4399-A0D7-33BAF832EF01}" type="slidenum">
              <a:rPr lang="it-IT" altLang="it-IT" smtClean="0"/>
              <a:pPr>
                <a:defRPr/>
              </a:pPr>
              <a:t>‹N›</a:t>
            </a:fld>
            <a:endParaRPr lang="it-IT" altLang="it-IT"/>
          </a:p>
        </p:txBody>
      </p:sp>
    </p:spTree>
    <p:extLst>
      <p:ext uri="{BB962C8B-B14F-4D97-AF65-F5344CB8AC3E}">
        <p14:creationId xmlns:p14="http://schemas.microsoft.com/office/powerpoint/2010/main" val="212530764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cSld name="Vuota">
    <p:spTree>
      <p:nvGrpSpPr>
        <p:cNvPr id="1" name=""/>
        <p:cNvGrpSpPr/>
        <p:nvPr/>
      </p:nvGrpSpPr>
      <p:grpSpPr>
        <a:xfrm>
          <a:off x="0" y="0"/>
          <a:ext cx="0" cy="0"/>
          <a:chOff x="0" y="0"/>
          <a:chExt cx="0" cy="0"/>
        </a:xfrm>
      </p:grpSpPr>
      <p:sp>
        <p:nvSpPr>
          <p:cNvPr id="2" name="Rectangle 20">
            <a:extLst>
              <a:ext uri="{FF2B5EF4-FFF2-40B4-BE49-F238E27FC236}">
                <a16:creationId xmlns:a16="http://schemas.microsoft.com/office/drawing/2014/main" id="{CAB24142-E36F-4BC8-BD9A-3EADC54B90F8}"/>
              </a:ext>
            </a:extLst>
          </p:cNvPr>
          <p:cNvSpPr>
            <a:spLocks noGrp="1" noChangeArrowheads="1"/>
          </p:cNvSpPr>
          <p:nvPr>
            <p:ph type="sldNum" sz="quarter" idx="10"/>
          </p:nvPr>
        </p:nvSpPr>
        <p:spPr/>
        <p:txBody>
          <a:bodyPr/>
          <a:lstStyle>
            <a:lvl1pPr>
              <a:defRPr/>
            </a:lvl1pPr>
          </a:lstStyle>
          <a:p>
            <a:pPr>
              <a:defRPr/>
            </a:pPr>
            <a:fld id="{49CC7476-E4A6-4168-B242-9ABB8CB29A59}" type="slidenum">
              <a:rPr lang="it-IT" altLang="it-IT" smtClean="0"/>
              <a:pPr>
                <a:defRPr/>
              </a:pPr>
              <a:t>‹N›</a:t>
            </a:fld>
            <a:endParaRPr lang="it-IT" altLang="it-IT"/>
          </a:p>
        </p:txBody>
      </p:sp>
    </p:spTree>
    <p:extLst>
      <p:ext uri="{BB962C8B-B14F-4D97-AF65-F5344CB8AC3E}">
        <p14:creationId xmlns:p14="http://schemas.microsoft.com/office/powerpoint/2010/main" val="202586432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1FA1DFE0-1C6B-4D50-9912-E92B3AB8E5D4}"/>
              </a:ext>
            </a:extLst>
          </p:cNvPr>
          <p:cNvSpPr>
            <a:spLocks noGrp="1"/>
          </p:cNvSpPr>
          <p:nvPr>
            <p:ph type="dt" sz="half" idx="10"/>
          </p:nvPr>
        </p:nvSpPr>
        <p:spPr/>
        <p:txBody>
          <a:bodyPr/>
          <a:lstStyle>
            <a:lvl1pPr>
              <a:defRPr/>
            </a:lvl1pPr>
          </a:lstStyle>
          <a:p>
            <a:pPr>
              <a:defRPr/>
            </a:pPr>
            <a:endParaRPr lang="it-IT"/>
          </a:p>
        </p:txBody>
      </p:sp>
      <p:sp>
        <p:nvSpPr>
          <p:cNvPr id="5" name="Segnaposto piè di pagina 4">
            <a:extLst>
              <a:ext uri="{FF2B5EF4-FFF2-40B4-BE49-F238E27FC236}">
                <a16:creationId xmlns:a16="http://schemas.microsoft.com/office/drawing/2014/main" id="{1A2DFF73-E12B-4272-812A-CA1F782F68DC}"/>
              </a:ext>
            </a:extLst>
          </p:cNvPr>
          <p:cNvSpPr>
            <a:spLocks noGrp="1"/>
          </p:cNvSpPr>
          <p:nvPr>
            <p:ph type="ftr" sz="quarter" idx="11"/>
          </p:nvPr>
        </p:nvSpPr>
        <p:spPr/>
        <p:txBody>
          <a:bodyPr/>
          <a:lstStyle>
            <a:lvl1pPr>
              <a:defRPr/>
            </a:lvl1pPr>
          </a:lstStyle>
          <a:p>
            <a:pPr>
              <a:defRPr/>
            </a:pPr>
            <a:endParaRPr lang="it-IT"/>
          </a:p>
        </p:txBody>
      </p:sp>
      <p:sp>
        <p:nvSpPr>
          <p:cNvPr id="6" name="Segnaposto numero diapositiva 5">
            <a:extLst>
              <a:ext uri="{FF2B5EF4-FFF2-40B4-BE49-F238E27FC236}">
                <a16:creationId xmlns:a16="http://schemas.microsoft.com/office/drawing/2014/main" id="{9B4E18C5-0257-4BB2-9EF3-569E5A9D4BFC}"/>
              </a:ext>
            </a:extLst>
          </p:cNvPr>
          <p:cNvSpPr>
            <a:spLocks noGrp="1"/>
          </p:cNvSpPr>
          <p:nvPr>
            <p:ph type="sldNum" sz="quarter" idx="12"/>
          </p:nvPr>
        </p:nvSpPr>
        <p:spPr/>
        <p:txBody>
          <a:bodyPr/>
          <a:lstStyle>
            <a:lvl1pPr>
              <a:defRPr/>
            </a:lvl1pPr>
          </a:lstStyle>
          <a:p>
            <a:pPr>
              <a:defRPr/>
            </a:pPr>
            <a:fld id="{A3A188C3-16B3-44E3-8421-57B36593A237}" type="slidenum">
              <a:rPr lang="it-IT" altLang="it-IT"/>
              <a:pPr>
                <a:defRPr/>
              </a:pPr>
              <a:t>‹N›</a:t>
            </a:fld>
            <a:endParaRPr lang="it-IT" altLang="it-IT"/>
          </a:p>
        </p:txBody>
      </p:sp>
    </p:spTree>
    <p:extLst>
      <p:ext uri="{BB962C8B-B14F-4D97-AF65-F5344CB8AC3E}">
        <p14:creationId xmlns:p14="http://schemas.microsoft.com/office/powerpoint/2010/main" val="222108686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p>
        </p:txBody>
      </p:sp>
      <p:sp>
        <p:nvSpPr>
          <p:cNvPr id="3" name="Segnaposto contenuto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C6B3FDDF-A16C-44B3-A1A3-383C99209C9A}"/>
              </a:ext>
            </a:extLst>
          </p:cNvPr>
          <p:cNvSpPr>
            <a:spLocks noGrp="1"/>
          </p:cNvSpPr>
          <p:nvPr>
            <p:ph type="dt" sz="half" idx="10"/>
          </p:nvPr>
        </p:nvSpPr>
        <p:spPr/>
        <p:txBody>
          <a:bodyPr/>
          <a:lstStyle>
            <a:lvl1pPr>
              <a:defRPr/>
            </a:lvl1pPr>
          </a:lstStyle>
          <a:p>
            <a:pPr>
              <a:defRPr/>
            </a:pPr>
            <a:endParaRPr lang="it-IT"/>
          </a:p>
        </p:txBody>
      </p:sp>
      <p:sp>
        <p:nvSpPr>
          <p:cNvPr id="5" name="Segnaposto piè di pagina 4">
            <a:extLst>
              <a:ext uri="{FF2B5EF4-FFF2-40B4-BE49-F238E27FC236}">
                <a16:creationId xmlns:a16="http://schemas.microsoft.com/office/drawing/2014/main" id="{3E0AF619-7A22-4FF3-9C5C-1ED72C03E902}"/>
              </a:ext>
            </a:extLst>
          </p:cNvPr>
          <p:cNvSpPr>
            <a:spLocks noGrp="1"/>
          </p:cNvSpPr>
          <p:nvPr>
            <p:ph type="ftr" sz="quarter" idx="11"/>
          </p:nvPr>
        </p:nvSpPr>
        <p:spPr/>
        <p:txBody>
          <a:bodyPr/>
          <a:lstStyle>
            <a:lvl1pPr>
              <a:defRPr/>
            </a:lvl1pPr>
          </a:lstStyle>
          <a:p>
            <a:pPr>
              <a:defRPr/>
            </a:pPr>
            <a:endParaRPr lang="it-IT"/>
          </a:p>
        </p:txBody>
      </p:sp>
      <p:sp>
        <p:nvSpPr>
          <p:cNvPr id="6" name="Segnaposto numero diapositiva 5">
            <a:extLst>
              <a:ext uri="{FF2B5EF4-FFF2-40B4-BE49-F238E27FC236}">
                <a16:creationId xmlns:a16="http://schemas.microsoft.com/office/drawing/2014/main" id="{D110E701-A0A4-40A7-AAE3-DD9E2E19BD5C}"/>
              </a:ext>
            </a:extLst>
          </p:cNvPr>
          <p:cNvSpPr>
            <a:spLocks noGrp="1"/>
          </p:cNvSpPr>
          <p:nvPr>
            <p:ph type="sldNum" sz="quarter" idx="12"/>
          </p:nvPr>
        </p:nvSpPr>
        <p:spPr/>
        <p:txBody>
          <a:bodyPr/>
          <a:lstStyle>
            <a:lvl1pPr>
              <a:defRPr/>
            </a:lvl1pPr>
          </a:lstStyle>
          <a:p>
            <a:pPr>
              <a:defRPr/>
            </a:pPr>
            <a:fld id="{C98BFA42-F94C-49B8-90F2-DE098731AED5}" type="slidenum">
              <a:rPr lang="it-IT" altLang="it-IT"/>
              <a:pPr>
                <a:defRPr/>
              </a:pPr>
              <a:t>‹N›</a:t>
            </a:fld>
            <a:endParaRPr lang="it-IT" altLang="it-IT"/>
          </a:p>
        </p:txBody>
      </p:sp>
    </p:spTree>
    <p:extLst>
      <p:ext uri="{BB962C8B-B14F-4D97-AF65-F5344CB8AC3E}">
        <p14:creationId xmlns:p14="http://schemas.microsoft.com/office/powerpoint/2010/main" val="132503482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E117F9FE-0DE3-457A-B294-C9F66B5818AE}"/>
              </a:ext>
            </a:extLst>
          </p:cNvPr>
          <p:cNvSpPr>
            <a:spLocks noGrp="1"/>
          </p:cNvSpPr>
          <p:nvPr>
            <p:ph type="dt" sz="half" idx="10"/>
          </p:nvPr>
        </p:nvSpPr>
        <p:spPr/>
        <p:txBody>
          <a:bodyPr/>
          <a:lstStyle>
            <a:lvl1pPr>
              <a:defRPr/>
            </a:lvl1pPr>
          </a:lstStyle>
          <a:p>
            <a:pPr>
              <a:defRPr/>
            </a:pPr>
            <a:endParaRPr lang="it-IT"/>
          </a:p>
        </p:txBody>
      </p:sp>
      <p:sp>
        <p:nvSpPr>
          <p:cNvPr id="5" name="Segnaposto piè di pagina 4">
            <a:extLst>
              <a:ext uri="{FF2B5EF4-FFF2-40B4-BE49-F238E27FC236}">
                <a16:creationId xmlns:a16="http://schemas.microsoft.com/office/drawing/2014/main" id="{6B3B70D3-CA79-44BF-AE0B-6145EB1B2C5A}"/>
              </a:ext>
            </a:extLst>
          </p:cNvPr>
          <p:cNvSpPr>
            <a:spLocks noGrp="1"/>
          </p:cNvSpPr>
          <p:nvPr>
            <p:ph type="ftr" sz="quarter" idx="11"/>
          </p:nvPr>
        </p:nvSpPr>
        <p:spPr/>
        <p:txBody>
          <a:bodyPr/>
          <a:lstStyle>
            <a:lvl1pPr>
              <a:defRPr/>
            </a:lvl1pPr>
          </a:lstStyle>
          <a:p>
            <a:pPr>
              <a:defRPr/>
            </a:pPr>
            <a:endParaRPr lang="it-IT"/>
          </a:p>
        </p:txBody>
      </p:sp>
      <p:sp>
        <p:nvSpPr>
          <p:cNvPr id="6" name="Segnaposto numero diapositiva 5">
            <a:extLst>
              <a:ext uri="{FF2B5EF4-FFF2-40B4-BE49-F238E27FC236}">
                <a16:creationId xmlns:a16="http://schemas.microsoft.com/office/drawing/2014/main" id="{B699808B-29EA-4885-A92F-B166F0424022}"/>
              </a:ext>
            </a:extLst>
          </p:cNvPr>
          <p:cNvSpPr>
            <a:spLocks noGrp="1"/>
          </p:cNvSpPr>
          <p:nvPr>
            <p:ph type="sldNum" sz="quarter" idx="12"/>
          </p:nvPr>
        </p:nvSpPr>
        <p:spPr/>
        <p:txBody>
          <a:bodyPr/>
          <a:lstStyle>
            <a:lvl1pPr>
              <a:defRPr/>
            </a:lvl1pPr>
          </a:lstStyle>
          <a:p>
            <a:pPr>
              <a:defRPr/>
            </a:pPr>
            <a:fld id="{64BC5FD3-D57B-4637-A156-F9B84C6D0B43}" type="slidenum">
              <a:rPr lang="it-IT" altLang="it-IT"/>
              <a:pPr>
                <a:defRPr/>
              </a:pPr>
              <a:t>‹N›</a:t>
            </a:fld>
            <a:endParaRPr lang="it-IT" altLang="it-IT"/>
          </a:p>
        </p:txBody>
      </p:sp>
    </p:spTree>
    <p:extLst>
      <p:ext uri="{BB962C8B-B14F-4D97-AF65-F5344CB8AC3E}">
        <p14:creationId xmlns:p14="http://schemas.microsoft.com/office/powerpoint/2010/main" val="166437853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p>
        </p:txBody>
      </p:sp>
      <p:sp>
        <p:nvSpPr>
          <p:cNvPr id="3" name="Segnaposto contenuto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3">
            <a:extLst>
              <a:ext uri="{FF2B5EF4-FFF2-40B4-BE49-F238E27FC236}">
                <a16:creationId xmlns:a16="http://schemas.microsoft.com/office/drawing/2014/main" id="{C202E84C-5435-497C-9473-957E2927640D}"/>
              </a:ext>
            </a:extLst>
          </p:cNvPr>
          <p:cNvSpPr>
            <a:spLocks noGrp="1"/>
          </p:cNvSpPr>
          <p:nvPr>
            <p:ph type="dt" sz="half" idx="10"/>
          </p:nvPr>
        </p:nvSpPr>
        <p:spPr/>
        <p:txBody>
          <a:bodyPr/>
          <a:lstStyle>
            <a:lvl1pPr>
              <a:defRPr/>
            </a:lvl1pPr>
          </a:lstStyle>
          <a:p>
            <a:pPr>
              <a:defRPr/>
            </a:pPr>
            <a:endParaRPr lang="it-IT"/>
          </a:p>
        </p:txBody>
      </p:sp>
      <p:sp>
        <p:nvSpPr>
          <p:cNvPr id="6" name="Segnaposto piè di pagina 4">
            <a:extLst>
              <a:ext uri="{FF2B5EF4-FFF2-40B4-BE49-F238E27FC236}">
                <a16:creationId xmlns:a16="http://schemas.microsoft.com/office/drawing/2014/main" id="{95681A94-4772-4DCC-8638-A48E9A1AE7A8}"/>
              </a:ext>
            </a:extLst>
          </p:cNvPr>
          <p:cNvSpPr>
            <a:spLocks noGrp="1"/>
          </p:cNvSpPr>
          <p:nvPr>
            <p:ph type="ftr" sz="quarter" idx="11"/>
          </p:nvPr>
        </p:nvSpPr>
        <p:spPr/>
        <p:txBody>
          <a:bodyPr/>
          <a:lstStyle>
            <a:lvl1pPr>
              <a:defRPr/>
            </a:lvl1pPr>
          </a:lstStyle>
          <a:p>
            <a:pPr>
              <a:defRPr/>
            </a:pPr>
            <a:endParaRPr lang="it-IT"/>
          </a:p>
        </p:txBody>
      </p:sp>
      <p:sp>
        <p:nvSpPr>
          <p:cNvPr id="7" name="Segnaposto numero diapositiva 5">
            <a:extLst>
              <a:ext uri="{FF2B5EF4-FFF2-40B4-BE49-F238E27FC236}">
                <a16:creationId xmlns:a16="http://schemas.microsoft.com/office/drawing/2014/main" id="{7EBCE1A3-1293-43F9-901C-4254551D68F0}"/>
              </a:ext>
            </a:extLst>
          </p:cNvPr>
          <p:cNvSpPr>
            <a:spLocks noGrp="1"/>
          </p:cNvSpPr>
          <p:nvPr>
            <p:ph type="sldNum" sz="quarter" idx="12"/>
          </p:nvPr>
        </p:nvSpPr>
        <p:spPr/>
        <p:txBody>
          <a:bodyPr/>
          <a:lstStyle>
            <a:lvl1pPr>
              <a:defRPr/>
            </a:lvl1pPr>
          </a:lstStyle>
          <a:p>
            <a:pPr>
              <a:defRPr/>
            </a:pPr>
            <a:fld id="{8E828C15-B36F-49AE-B3C6-B696F7183D07}" type="slidenum">
              <a:rPr lang="it-IT" altLang="it-IT"/>
              <a:pPr>
                <a:defRPr/>
              </a:pPr>
              <a:t>‹N›</a:t>
            </a:fld>
            <a:endParaRPr lang="it-IT" altLang="it-IT"/>
          </a:p>
        </p:txBody>
      </p:sp>
    </p:spTree>
    <p:extLst>
      <p:ext uri="{BB962C8B-B14F-4D97-AF65-F5344CB8AC3E}">
        <p14:creationId xmlns:p14="http://schemas.microsoft.com/office/powerpoint/2010/main" val="130975092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3">
            <a:extLst>
              <a:ext uri="{FF2B5EF4-FFF2-40B4-BE49-F238E27FC236}">
                <a16:creationId xmlns:a16="http://schemas.microsoft.com/office/drawing/2014/main" id="{A4151C21-BBD0-43C7-8B51-69AA11C37EE5}"/>
              </a:ext>
            </a:extLst>
          </p:cNvPr>
          <p:cNvSpPr>
            <a:spLocks noGrp="1"/>
          </p:cNvSpPr>
          <p:nvPr>
            <p:ph type="dt" sz="half" idx="10"/>
          </p:nvPr>
        </p:nvSpPr>
        <p:spPr/>
        <p:txBody>
          <a:bodyPr/>
          <a:lstStyle>
            <a:lvl1pPr>
              <a:defRPr/>
            </a:lvl1pPr>
          </a:lstStyle>
          <a:p>
            <a:pPr>
              <a:defRPr/>
            </a:pPr>
            <a:endParaRPr lang="it-IT"/>
          </a:p>
        </p:txBody>
      </p:sp>
      <p:sp>
        <p:nvSpPr>
          <p:cNvPr id="8" name="Segnaposto piè di pagina 4">
            <a:extLst>
              <a:ext uri="{FF2B5EF4-FFF2-40B4-BE49-F238E27FC236}">
                <a16:creationId xmlns:a16="http://schemas.microsoft.com/office/drawing/2014/main" id="{6F271A6E-174A-4ED6-9459-1893AB974E9E}"/>
              </a:ext>
            </a:extLst>
          </p:cNvPr>
          <p:cNvSpPr>
            <a:spLocks noGrp="1"/>
          </p:cNvSpPr>
          <p:nvPr>
            <p:ph type="ftr" sz="quarter" idx="11"/>
          </p:nvPr>
        </p:nvSpPr>
        <p:spPr/>
        <p:txBody>
          <a:bodyPr/>
          <a:lstStyle>
            <a:lvl1pPr>
              <a:defRPr/>
            </a:lvl1pPr>
          </a:lstStyle>
          <a:p>
            <a:pPr>
              <a:defRPr/>
            </a:pPr>
            <a:endParaRPr lang="it-IT"/>
          </a:p>
        </p:txBody>
      </p:sp>
      <p:sp>
        <p:nvSpPr>
          <p:cNvPr id="9" name="Segnaposto numero diapositiva 5">
            <a:extLst>
              <a:ext uri="{FF2B5EF4-FFF2-40B4-BE49-F238E27FC236}">
                <a16:creationId xmlns:a16="http://schemas.microsoft.com/office/drawing/2014/main" id="{801482BA-394C-4C80-8F81-B4ABE9C46BB2}"/>
              </a:ext>
            </a:extLst>
          </p:cNvPr>
          <p:cNvSpPr>
            <a:spLocks noGrp="1"/>
          </p:cNvSpPr>
          <p:nvPr>
            <p:ph type="sldNum" sz="quarter" idx="12"/>
          </p:nvPr>
        </p:nvSpPr>
        <p:spPr/>
        <p:txBody>
          <a:bodyPr/>
          <a:lstStyle>
            <a:lvl1pPr>
              <a:defRPr/>
            </a:lvl1pPr>
          </a:lstStyle>
          <a:p>
            <a:pPr>
              <a:defRPr/>
            </a:pPr>
            <a:fld id="{87EBC0AE-BD68-408F-9B18-85CA416F737E}" type="slidenum">
              <a:rPr lang="it-IT" altLang="it-IT"/>
              <a:pPr>
                <a:defRPr/>
              </a:pPr>
              <a:t>‹N›</a:t>
            </a:fld>
            <a:endParaRPr lang="it-IT" altLang="it-IT"/>
          </a:p>
        </p:txBody>
      </p:sp>
    </p:spTree>
    <p:extLst>
      <p:ext uri="{BB962C8B-B14F-4D97-AF65-F5344CB8AC3E}">
        <p14:creationId xmlns:p14="http://schemas.microsoft.com/office/powerpoint/2010/main" val="39548844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838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3">
            <a:extLst>
              <a:ext uri="{FF2B5EF4-FFF2-40B4-BE49-F238E27FC236}">
                <a16:creationId xmlns:a16="http://schemas.microsoft.com/office/drawing/2014/main" id="{C202E84C-5435-497C-9473-957E2927640D}"/>
              </a:ext>
            </a:extLst>
          </p:cNvPr>
          <p:cNvSpPr>
            <a:spLocks noGrp="1"/>
          </p:cNvSpPr>
          <p:nvPr>
            <p:ph type="dt" sz="half" idx="10"/>
          </p:nvPr>
        </p:nvSpPr>
        <p:spPr/>
        <p:txBody>
          <a:bodyPr/>
          <a:lstStyle>
            <a:lvl1pPr>
              <a:defRPr/>
            </a:lvl1pPr>
          </a:lstStyle>
          <a:p>
            <a:pPr>
              <a:defRPr/>
            </a:pPr>
            <a:endParaRPr lang="it-IT"/>
          </a:p>
        </p:txBody>
      </p:sp>
      <p:sp>
        <p:nvSpPr>
          <p:cNvPr id="6" name="Segnaposto piè di pagina 4">
            <a:extLst>
              <a:ext uri="{FF2B5EF4-FFF2-40B4-BE49-F238E27FC236}">
                <a16:creationId xmlns:a16="http://schemas.microsoft.com/office/drawing/2014/main" id="{95681A94-4772-4DCC-8638-A48E9A1AE7A8}"/>
              </a:ext>
            </a:extLst>
          </p:cNvPr>
          <p:cNvSpPr>
            <a:spLocks noGrp="1"/>
          </p:cNvSpPr>
          <p:nvPr>
            <p:ph type="ftr" sz="quarter" idx="11"/>
          </p:nvPr>
        </p:nvSpPr>
        <p:spPr/>
        <p:txBody>
          <a:bodyPr/>
          <a:lstStyle>
            <a:lvl1pPr>
              <a:defRPr/>
            </a:lvl1pPr>
          </a:lstStyle>
          <a:p>
            <a:pPr>
              <a:defRPr/>
            </a:pPr>
            <a:endParaRPr lang="it-IT"/>
          </a:p>
        </p:txBody>
      </p:sp>
      <p:sp>
        <p:nvSpPr>
          <p:cNvPr id="7" name="Segnaposto numero diapositiva 5">
            <a:extLst>
              <a:ext uri="{FF2B5EF4-FFF2-40B4-BE49-F238E27FC236}">
                <a16:creationId xmlns:a16="http://schemas.microsoft.com/office/drawing/2014/main" id="{7EBCE1A3-1293-43F9-901C-4254551D68F0}"/>
              </a:ext>
            </a:extLst>
          </p:cNvPr>
          <p:cNvSpPr>
            <a:spLocks noGrp="1"/>
          </p:cNvSpPr>
          <p:nvPr>
            <p:ph type="sldNum" sz="quarter" idx="12"/>
          </p:nvPr>
        </p:nvSpPr>
        <p:spPr/>
        <p:txBody>
          <a:bodyPr/>
          <a:lstStyle>
            <a:lvl1pPr>
              <a:defRPr/>
            </a:lvl1pPr>
          </a:lstStyle>
          <a:p>
            <a:pPr>
              <a:defRPr/>
            </a:pPr>
            <a:fld id="{8E828C15-B36F-49AE-B3C6-B696F7183D07}" type="slidenum">
              <a:rPr lang="it-IT" altLang="it-IT"/>
              <a:pPr>
                <a:defRPr/>
              </a:pPr>
              <a:t>‹N›</a:t>
            </a:fld>
            <a:endParaRPr lang="it-IT" altLang="it-IT"/>
          </a:p>
        </p:txBody>
      </p:sp>
    </p:spTree>
    <p:extLst>
      <p:ext uri="{BB962C8B-B14F-4D97-AF65-F5344CB8AC3E}">
        <p14:creationId xmlns:p14="http://schemas.microsoft.com/office/powerpoint/2010/main" val="211598179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p>
        </p:txBody>
      </p:sp>
      <p:sp>
        <p:nvSpPr>
          <p:cNvPr id="3" name="Segnaposto data 3">
            <a:extLst>
              <a:ext uri="{FF2B5EF4-FFF2-40B4-BE49-F238E27FC236}">
                <a16:creationId xmlns:a16="http://schemas.microsoft.com/office/drawing/2014/main" id="{21E5D913-7E48-45D9-8CB3-222B0495014F}"/>
              </a:ext>
            </a:extLst>
          </p:cNvPr>
          <p:cNvSpPr>
            <a:spLocks noGrp="1"/>
          </p:cNvSpPr>
          <p:nvPr>
            <p:ph type="dt" sz="half" idx="10"/>
          </p:nvPr>
        </p:nvSpPr>
        <p:spPr/>
        <p:txBody>
          <a:bodyPr/>
          <a:lstStyle>
            <a:lvl1pPr>
              <a:defRPr/>
            </a:lvl1pPr>
          </a:lstStyle>
          <a:p>
            <a:pPr>
              <a:defRPr/>
            </a:pPr>
            <a:endParaRPr lang="it-IT"/>
          </a:p>
        </p:txBody>
      </p:sp>
      <p:sp>
        <p:nvSpPr>
          <p:cNvPr id="4" name="Segnaposto piè di pagina 4">
            <a:extLst>
              <a:ext uri="{FF2B5EF4-FFF2-40B4-BE49-F238E27FC236}">
                <a16:creationId xmlns:a16="http://schemas.microsoft.com/office/drawing/2014/main" id="{6E780486-2D42-48B4-B909-FEBC1D237574}"/>
              </a:ext>
            </a:extLst>
          </p:cNvPr>
          <p:cNvSpPr>
            <a:spLocks noGrp="1"/>
          </p:cNvSpPr>
          <p:nvPr>
            <p:ph type="ftr" sz="quarter" idx="11"/>
          </p:nvPr>
        </p:nvSpPr>
        <p:spPr/>
        <p:txBody>
          <a:bodyPr/>
          <a:lstStyle>
            <a:lvl1pPr>
              <a:defRPr/>
            </a:lvl1pPr>
          </a:lstStyle>
          <a:p>
            <a:pPr>
              <a:defRPr/>
            </a:pPr>
            <a:endParaRPr lang="it-IT"/>
          </a:p>
        </p:txBody>
      </p:sp>
      <p:sp>
        <p:nvSpPr>
          <p:cNvPr id="5" name="Segnaposto numero diapositiva 5">
            <a:extLst>
              <a:ext uri="{FF2B5EF4-FFF2-40B4-BE49-F238E27FC236}">
                <a16:creationId xmlns:a16="http://schemas.microsoft.com/office/drawing/2014/main" id="{EDEDB396-E259-4D18-B104-4A318517669F}"/>
              </a:ext>
            </a:extLst>
          </p:cNvPr>
          <p:cNvSpPr>
            <a:spLocks noGrp="1"/>
          </p:cNvSpPr>
          <p:nvPr>
            <p:ph type="sldNum" sz="quarter" idx="12"/>
          </p:nvPr>
        </p:nvSpPr>
        <p:spPr/>
        <p:txBody>
          <a:bodyPr/>
          <a:lstStyle>
            <a:lvl1pPr>
              <a:defRPr/>
            </a:lvl1pPr>
          </a:lstStyle>
          <a:p>
            <a:pPr>
              <a:defRPr/>
            </a:pPr>
            <a:fld id="{46D4120B-73BC-4EC3-AF8F-0C8DF23B4FE2}" type="slidenum">
              <a:rPr lang="it-IT" altLang="it-IT"/>
              <a:pPr>
                <a:defRPr/>
              </a:pPr>
              <a:t>‹N›</a:t>
            </a:fld>
            <a:endParaRPr lang="it-IT" altLang="it-IT"/>
          </a:p>
        </p:txBody>
      </p:sp>
    </p:spTree>
    <p:extLst>
      <p:ext uri="{BB962C8B-B14F-4D97-AF65-F5344CB8AC3E}">
        <p14:creationId xmlns:p14="http://schemas.microsoft.com/office/powerpoint/2010/main" val="79861371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3">
            <a:extLst>
              <a:ext uri="{FF2B5EF4-FFF2-40B4-BE49-F238E27FC236}">
                <a16:creationId xmlns:a16="http://schemas.microsoft.com/office/drawing/2014/main" id="{720D2E7F-E567-493C-93D9-5E8CFA96CFB3}"/>
              </a:ext>
            </a:extLst>
          </p:cNvPr>
          <p:cNvSpPr>
            <a:spLocks noGrp="1"/>
          </p:cNvSpPr>
          <p:nvPr>
            <p:ph type="dt" sz="half" idx="10"/>
          </p:nvPr>
        </p:nvSpPr>
        <p:spPr/>
        <p:txBody>
          <a:bodyPr/>
          <a:lstStyle>
            <a:lvl1pPr>
              <a:defRPr/>
            </a:lvl1pPr>
          </a:lstStyle>
          <a:p>
            <a:pPr>
              <a:defRPr/>
            </a:pPr>
            <a:endParaRPr lang="it-IT"/>
          </a:p>
        </p:txBody>
      </p:sp>
      <p:sp>
        <p:nvSpPr>
          <p:cNvPr id="3" name="Segnaposto piè di pagina 4">
            <a:extLst>
              <a:ext uri="{FF2B5EF4-FFF2-40B4-BE49-F238E27FC236}">
                <a16:creationId xmlns:a16="http://schemas.microsoft.com/office/drawing/2014/main" id="{0F339432-286E-428C-9A0F-6374EC91934A}"/>
              </a:ext>
            </a:extLst>
          </p:cNvPr>
          <p:cNvSpPr>
            <a:spLocks noGrp="1"/>
          </p:cNvSpPr>
          <p:nvPr>
            <p:ph type="ftr" sz="quarter" idx="11"/>
          </p:nvPr>
        </p:nvSpPr>
        <p:spPr/>
        <p:txBody>
          <a:bodyPr/>
          <a:lstStyle>
            <a:lvl1pPr>
              <a:defRPr/>
            </a:lvl1pPr>
          </a:lstStyle>
          <a:p>
            <a:pPr>
              <a:defRPr/>
            </a:pPr>
            <a:endParaRPr lang="it-IT"/>
          </a:p>
        </p:txBody>
      </p:sp>
      <p:sp>
        <p:nvSpPr>
          <p:cNvPr id="4" name="Segnaposto numero diapositiva 5">
            <a:extLst>
              <a:ext uri="{FF2B5EF4-FFF2-40B4-BE49-F238E27FC236}">
                <a16:creationId xmlns:a16="http://schemas.microsoft.com/office/drawing/2014/main" id="{81FBC97B-0FDD-4330-A829-BED96AED611A}"/>
              </a:ext>
            </a:extLst>
          </p:cNvPr>
          <p:cNvSpPr>
            <a:spLocks noGrp="1"/>
          </p:cNvSpPr>
          <p:nvPr>
            <p:ph type="sldNum" sz="quarter" idx="12"/>
          </p:nvPr>
        </p:nvSpPr>
        <p:spPr/>
        <p:txBody>
          <a:bodyPr/>
          <a:lstStyle>
            <a:lvl1pPr>
              <a:defRPr/>
            </a:lvl1pPr>
          </a:lstStyle>
          <a:p>
            <a:pPr>
              <a:defRPr/>
            </a:pPr>
            <a:fld id="{05E2D1B3-2BE8-4BA4-9185-8B944D0A2694}" type="slidenum">
              <a:rPr lang="it-IT" altLang="it-IT"/>
              <a:pPr>
                <a:defRPr/>
              </a:pPr>
              <a:t>‹N›</a:t>
            </a:fld>
            <a:endParaRPr lang="it-IT" altLang="it-IT"/>
          </a:p>
        </p:txBody>
      </p:sp>
    </p:spTree>
    <p:extLst>
      <p:ext uri="{BB962C8B-B14F-4D97-AF65-F5344CB8AC3E}">
        <p14:creationId xmlns:p14="http://schemas.microsoft.com/office/powerpoint/2010/main" val="328821497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3">
            <a:extLst>
              <a:ext uri="{FF2B5EF4-FFF2-40B4-BE49-F238E27FC236}">
                <a16:creationId xmlns:a16="http://schemas.microsoft.com/office/drawing/2014/main" id="{40A57B6A-9C05-4CC5-87AF-2A8F94390A55}"/>
              </a:ext>
            </a:extLst>
          </p:cNvPr>
          <p:cNvSpPr>
            <a:spLocks noGrp="1"/>
          </p:cNvSpPr>
          <p:nvPr>
            <p:ph type="dt" sz="half" idx="10"/>
          </p:nvPr>
        </p:nvSpPr>
        <p:spPr/>
        <p:txBody>
          <a:bodyPr/>
          <a:lstStyle>
            <a:lvl1pPr>
              <a:defRPr/>
            </a:lvl1pPr>
          </a:lstStyle>
          <a:p>
            <a:pPr>
              <a:defRPr/>
            </a:pPr>
            <a:endParaRPr lang="it-IT"/>
          </a:p>
        </p:txBody>
      </p:sp>
      <p:sp>
        <p:nvSpPr>
          <p:cNvPr id="6" name="Segnaposto piè di pagina 4">
            <a:extLst>
              <a:ext uri="{FF2B5EF4-FFF2-40B4-BE49-F238E27FC236}">
                <a16:creationId xmlns:a16="http://schemas.microsoft.com/office/drawing/2014/main" id="{8170ACD6-1090-4162-8513-C8000425166B}"/>
              </a:ext>
            </a:extLst>
          </p:cNvPr>
          <p:cNvSpPr>
            <a:spLocks noGrp="1"/>
          </p:cNvSpPr>
          <p:nvPr>
            <p:ph type="ftr" sz="quarter" idx="11"/>
          </p:nvPr>
        </p:nvSpPr>
        <p:spPr/>
        <p:txBody>
          <a:bodyPr/>
          <a:lstStyle>
            <a:lvl1pPr>
              <a:defRPr/>
            </a:lvl1pPr>
          </a:lstStyle>
          <a:p>
            <a:pPr>
              <a:defRPr/>
            </a:pPr>
            <a:endParaRPr lang="it-IT"/>
          </a:p>
        </p:txBody>
      </p:sp>
      <p:sp>
        <p:nvSpPr>
          <p:cNvPr id="7" name="Segnaposto numero diapositiva 5">
            <a:extLst>
              <a:ext uri="{FF2B5EF4-FFF2-40B4-BE49-F238E27FC236}">
                <a16:creationId xmlns:a16="http://schemas.microsoft.com/office/drawing/2014/main" id="{AC1D2E4D-0C0B-4833-A008-90B5211FCCAD}"/>
              </a:ext>
            </a:extLst>
          </p:cNvPr>
          <p:cNvSpPr>
            <a:spLocks noGrp="1"/>
          </p:cNvSpPr>
          <p:nvPr>
            <p:ph type="sldNum" sz="quarter" idx="12"/>
          </p:nvPr>
        </p:nvSpPr>
        <p:spPr/>
        <p:txBody>
          <a:bodyPr/>
          <a:lstStyle>
            <a:lvl1pPr>
              <a:defRPr/>
            </a:lvl1pPr>
          </a:lstStyle>
          <a:p>
            <a:pPr>
              <a:defRPr/>
            </a:pPr>
            <a:fld id="{D2C2199F-3DDB-4D0E-A8FC-27086EB148FB}" type="slidenum">
              <a:rPr lang="it-IT" altLang="it-IT"/>
              <a:pPr>
                <a:defRPr/>
              </a:pPr>
              <a:t>‹N›</a:t>
            </a:fld>
            <a:endParaRPr lang="it-IT" altLang="it-IT"/>
          </a:p>
        </p:txBody>
      </p:sp>
    </p:spTree>
    <p:extLst>
      <p:ext uri="{BB962C8B-B14F-4D97-AF65-F5344CB8AC3E}">
        <p14:creationId xmlns:p14="http://schemas.microsoft.com/office/powerpoint/2010/main" val="288566022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it-IT" noProof="0"/>
              <a:t>Fare clic sull'icona per inserire un'immagine</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3">
            <a:extLst>
              <a:ext uri="{FF2B5EF4-FFF2-40B4-BE49-F238E27FC236}">
                <a16:creationId xmlns:a16="http://schemas.microsoft.com/office/drawing/2014/main" id="{D747C513-454A-44B2-AAE0-D1D98CBF3334}"/>
              </a:ext>
            </a:extLst>
          </p:cNvPr>
          <p:cNvSpPr>
            <a:spLocks noGrp="1"/>
          </p:cNvSpPr>
          <p:nvPr>
            <p:ph type="dt" sz="half" idx="10"/>
          </p:nvPr>
        </p:nvSpPr>
        <p:spPr/>
        <p:txBody>
          <a:bodyPr/>
          <a:lstStyle>
            <a:lvl1pPr>
              <a:defRPr/>
            </a:lvl1pPr>
          </a:lstStyle>
          <a:p>
            <a:pPr>
              <a:defRPr/>
            </a:pPr>
            <a:endParaRPr lang="it-IT"/>
          </a:p>
        </p:txBody>
      </p:sp>
      <p:sp>
        <p:nvSpPr>
          <p:cNvPr id="6" name="Segnaposto piè di pagina 4">
            <a:extLst>
              <a:ext uri="{FF2B5EF4-FFF2-40B4-BE49-F238E27FC236}">
                <a16:creationId xmlns:a16="http://schemas.microsoft.com/office/drawing/2014/main" id="{9FF7D57F-456F-4EFE-B4EA-5DCAD56F05DB}"/>
              </a:ext>
            </a:extLst>
          </p:cNvPr>
          <p:cNvSpPr>
            <a:spLocks noGrp="1"/>
          </p:cNvSpPr>
          <p:nvPr>
            <p:ph type="ftr" sz="quarter" idx="11"/>
          </p:nvPr>
        </p:nvSpPr>
        <p:spPr/>
        <p:txBody>
          <a:bodyPr/>
          <a:lstStyle>
            <a:lvl1pPr>
              <a:defRPr/>
            </a:lvl1pPr>
          </a:lstStyle>
          <a:p>
            <a:pPr>
              <a:defRPr/>
            </a:pPr>
            <a:endParaRPr lang="it-IT"/>
          </a:p>
        </p:txBody>
      </p:sp>
      <p:sp>
        <p:nvSpPr>
          <p:cNvPr id="7" name="Segnaposto numero diapositiva 5">
            <a:extLst>
              <a:ext uri="{FF2B5EF4-FFF2-40B4-BE49-F238E27FC236}">
                <a16:creationId xmlns:a16="http://schemas.microsoft.com/office/drawing/2014/main" id="{87E1E19F-0BE8-4171-AEA6-505A091486C7}"/>
              </a:ext>
            </a:extLst>
          </p:cNvPr>
          <p:cNvSpPr>
            <a:spLocks noGrp="1"/>
          </p:cNvSpPr>
          <p:nvPr>
            <p:ph type="sldNum" sz="quarter" idx="12"/>
          </p:nvPr>
        </p:nvSpPr>
        <p:spPr/>
        <p:txBody>
          <a:bodyPr/>
          <a:lstStyle>
            <a:lvl1pPr>
              <a:defRPr/>
            </a:lvl1pPr>
          </a:lstStyle>
          <a:p>
            <a:pPr>
              <a:defRPr/>
            </a:pPr>
            <a:fld id="{309813D6-A41D-4D46-BEB5-06CF8FBC2FC0}" type="slidenum">
              <a:rPr lang="it-IT" altLang="it-IT"/>
              <a:pPr>
                <a:defRPr/>
              </a:pPr>
              <a:t>‹N›</a:t>
            </a:fld>
            <a:endParaRPr lang="it-IT" altLang="it-IT"/>
          </a:p>
        </p:txBody>
      </p:sp>
    </p:spTree>
    <p:extLst>
      <p:ext uri="{BB962C8B-B14F-4D97-AF65-F5344CB8AC3E}">
        <p14:creationId xmlns:p14="http://schemas.microsoft.com/office/powerpoint/2010/main" val="85688979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 dello schema</a:t>
            </a:r>
          </a:p>
        </p:txBody>
      </p:sp>
      <p:sp>
        <p:nvSpPr>
          <p:cNvPr id="3" name="Segnaposto testo verticale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8D6F1A21-C576-4B42-817A-8A14EB5F9D73}"/>
              </a:ext>
            </a:extLst>
          </p:cNvPr>
          <p:cNvSpPr>
            <a:spLocks noGrp="1"/>
          </p:cNvSpPr>
          <p:nvPr>
            <p:ph type="dt" sz="half" idx="10"/>
          </p:nvPr>
        </p:nvSpPr>
        <p:spPr/>
        <p:txBody>
          <a:bodyPr/>
          <a:lstStyle>
            <a:lvl1pPr>
              <a:defRPr/>
            </a:lvl1pPr>
          </a:lstStyle>
          <a:p>
            <a:pPr>
              <a:defRPr/>
            </a:pPr>
            <a:endParaRPr lang="it-IT"/>
          </a:p>
        </p:txBody>
      </p:sp>
      <p:sp>
        <p:nvSpPr>
          <p:cNvPr id="5" name="Segnaposto piè di pagina 4">
            <a:extLst>
              <a:ext uri="{FF2B5EF4-FFF2-40B4-BE49-F238E27FC236}">
                <a16:creationId xmlns:a16="http://schemas.microsoft.com/office/drawing/2014/main" id="{0592EF9F-81E5-43C7-B53F-4B102D5503DD}"/>
              </a:ext>
            </a:extLst>
          </p:cNvPr>
          <p:cNvSpPr>
            <a:spLocks noGrp="1"/>
          </p:cNvSpPr>
          <p:nvPr>
            <p:ph type="ftr" sz="quarter" idx="11"/>
          </p:nvPr>
        </p:nvSpPr>
        <p:spPr/>
        <p:txBody>
          <a:bodyPr/>
          <a:lstStyle>
            <a:lvl1pPr>
              <a:defRPr/>
            </a:lvl1pPr>
          </a:lstStyle>
          <a:p>
            <a:pPr>
              <a:defRPr/>
            </a:pPr>
            <a:endParaRPr lang="it-IT"/>
          </a:p>
        </p:txBody>
      </p:sp>
      <p:sp>
        <p:nvSpPr>
          <p:cNvPr id="6" name="Segnaposto numero diapositiva 5">
            <a:extLst>
              <a:ext uri="{FF2B5EF4-FFF2-40B4-BE49-F238E27FC236}">
                <a16:creationId xmlns:a16="http://schemas.microsoft.com/office/drawing/2014/main" id="{DEE5663E-E8B3-48A7-BA91-31E5B18608D9}"/>
              </a:ext>
            </a:extLst>
          </p:cNvPr>
          <p:cNvSpPr>
            <a:spLocks noGrp="1"/>
          </p:cNvSpPr>
          <p:nvPr>
            <p:ph type="sldNum" sz="quarter" idx="12"/>
          </p:nvPr>
        </p:nvSpPr>
        <p:spPr/>
        <p:txBody>
          <a:bodyPr/>
          <a:lstStyle>
            <a:lvl1pPr>
              <a:defRPr/>
            </a:lvl1pPr>
          </a:lstStyle>
          <a:p>
            <a:pPr>
              <a:defRPr/>
            </a:pPr>
            <a:fld id="{745EB5AF-AE9A-48AB-939B-800346868D1F}" type="slidenum">
              <a:rPr lang="it-IT" altLang="it-IT"/>
              <a:pPr>
                <a:defRPr/>
              </a:pPr>
              <a:t>‹N›</a:t>
            </a:fld>
            <a:endParaRPr lang="it-IT" altLang="it-IT"/>
          </a:p>
        </p:txBody>
      </p:sp>
    </p:spTree>
    <p:extLst>
      <p:ext uri="{BB962C8B-B14F-4D97-AF65-F5344CB8AC3E}">
        <p14:creationId xmlns:p14="http://schemas.microsoft.com/office/powerpoint/2010/main" val="423462635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5FB35E3-00BB-4389-8D2D-5419FDC9BEE6}"/>
              </a:ext>
            </a:extLst>
          </p:cNvPr>
          <p:cNvSpPr>
            <a:spLocks noGrp="1"/>
          </p:cNvSpPr>
          <p:nvPr>
            <p:ph type="dt" sz="half" idx="10"/>
          </p:nvPr>
        </p:nvSpPr>
        <p:spPr/>
        <p:txBody>
          <a:bodyPr/>
          <a:lstStyle>
            <a:lvl1pPr>
              <a:defRPr/>
            </a:lvl1pPr>
          </a:lstStyle>
          <a:p>
            <a:pPr>
              <a:defRPr/>
            </a:pPr>
            <a:endParaRPr lang="it-IT"/>
          </a:p>
        </p:txBody>
      </p:sp>
      <p:sp>
        <p:nvSpPr>
          <p:cNvPr id="5" name="Segnaposto piè di pagina 4">
            <a:extLst>
              <a:ext uri="{FF2B5EF4-FFF2-40B4-BE49-F238E27FC236}">
                <a16:creationId xmlns:a16="http://schemas.microsoft.com/office/drawing/2014/main" id="{52867B00-68AF-47B8-BA97-79BEC6754576}"/>
              </a:ext>
            </a:extLst>
          </p:cNvPr>
          <p:cNvSpPr>
            <a:spLocks noGrp="1"/>
          </p:cNvSpPr>
          <p:nvPr>
            <p:ph type="ftr" sz="quarter" idx="11"/>
          </p:nvPr>
        </p:nvSpPr>
        <p:spPr/>
        <p:txBody>
          <a:bodyPr/>
          <a:lstStyle>
            <a:lvl1pPr>
              <a:defRPr/>
            </a:lvl1pPr>
          </a:lstStyle>
          <a:p>
            <a:pPr>
              <a:defRPr/>
            </a:pPr>
            <a:endParaRPr lang="it-IT"/>
          </a:p>
        </p:txBody>
      </p:sp>
      <p:sp>
        <p:nvSpPr>
          <p:cNvPr id="6" name="Segnaposto numero diapositiva 5">
            <a:extLst>
              <a:ext uri="{FF2B5EF4-FFF2-40B4-BE49-F238E27FC236}">
                <a16:creationId xmlns:a16="http://schemas.microsoft.com/office/drawing/2014/main" id="{6A290CEC-C1DC-4A70-AF69-1F62637B780A}"/>
              </a:ext>
            </a:extLst>
          </p:cNvPr>
          <p:cNvSpPr>
            <a:spLocks noGrp="1"/>
          </p:cNvSpPr>
          <p:nvPr>
            <p:ph type="sldNum" sz="quarter" idx="12"/>
          </p:nvPr>
        </p:nvSpPr>
        <p:spPr/>
        <p:txBody>
          <a:bodyPr/>
          <a:lstStyle>
            <a:lvl1pPr>
              <a:defRPr/>
            </a:lvl1pPr>
          </a:lstStyle>
          <a:p>
            <a:pPr>
              <a:defRPr/>
            </a:pPr>
            <a:fld id="{B9D1CDD0-CCD6-423E-9864-ADA1AA573755}" type="slidenum">
              <a:rPr lang="it-IT" altLang="it-IT"/>
              <a:pPr>
                <a:defRPr/>
              </a:pPr>
              <a:t>‹N›</a:t>
            </a:fld>
            <a:endParaRPr lang="it-IT" altLang="it-IT"/>
          </a:p>
        </p:txBody>
      </p:sp>
    </p:spTree>
    <p:extLst>
      <p:ext uri="{BB962C8B-B14F-4D97-AF65-F5344CB8AC3E}">
        <p14:creationId xmlns:p14="http://schemas.microsoft.com/office/powerpoint/2010/main" val="126839722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914400" y="2130428"/>
            <a:ext cx="10363200" cy="1470025"/>
          </a:xfrm>
        </p:spPr>
        <p:txBody>
          <a:bodyPr/>
          <a:lstStyle>
            <a:lvl1pPr>
              <a:defRPr>
                <a:latin typeface="Century Gothic" panose="020B0502020202020204" pitchFamily="34" charset="0"/>
              </a:defRPr>
            </a:lvl1pPr>
          </a:lstStyle>
          <a:p>
            <a:r>
              <a:rPr lang="it-IT" dirty="0"/>
              <a:t>Fare clic per modificare lo stile del titolo</a:t>
            </a:r>
          </a:p>
        </p:txBody>
      </p:sp>
      <p:sp>
        <p:nvSpPr>
          <p:cNvPr id="3" name="Sottotitolo 2"/>
          <p:cNvSpPr>
            <a:spLocks noGrp="1"/>
          </p:cNvSpPr>
          <p:nvPr>
            <p:ph type="subTitle" idx="1"/>
          </p:nvPr>
        </p:nvSpPr>
        <p:spPr>
          <a:xfrm>
            <a:off x="1828800" y="3886200"/>
            <a:ext cx="8534400" cy="1752600"/>
          </a:xfrm>
        </p:spPr>
        <p:txBody>
          <a:bodyPr/>
          <a:lstStyle>
            <a:lvl1pPr marL="0" indent="0" algn="ctr">
              <a:buNone/>
              <a:defRPr/>
            </a:lvl1pPr>
            <a:lvl2pPr marL="562722" indent="0" algn="ctr">
              <a:buNone/>
              <a:defRPr/>
            </a:lvl2pPr>
            <a:lvl3pPr marL="1125444" indent="0" algn="ctr">
              <a:buNone/>
              <a:defRPr/>
            </a:lvl3pPr>
            <a:lvl4pPr marL="1688165" indent="0" algn="ctr">
              <a:buNone/>
              <a:defRPr/>
            </a:lvl4pPr>
            <a:lvl5pPr marL="2250887" indent="0" algn="ctr">
              <a:buNone/>
              <a:defRPr/>
            </a:lvl5pPr>
            <a:lvl6pPr marL="2813609" indent="0" algn="ctr">
              <a:buNone/>
              <a:defRPr/>
            </a:lvl6pPr>
            <a:lvl7pPr marL="3376331" indent="0" algn="ctr">
              <a:buNone/>
              <a:defRPr/>
            </a:lvl7pPr>
            <a:lvl8pPr marL="3939052" indent="0" algn="ctr">
              <a:buNone/>
              <a:defRPr/>
            </a:lvl8pPr>
            <a:lvl9pPr marL="4501774" indent="0" algn="ctr">
              <a:buNone/>
              <a:defRPr/>
            </a:lvl9pPr>
          </a:lstStyle>
          <a:p>
            <a:r>
              <a:rPr lang="it-IT"/>
              <a:t>Fare clic per modificare lo stile del sottotitolo dello schema</a:t>
            </a:r>
          </a:p>
        </p:txBody>
      </p:sp>
      <p:sp>
        <p:nvSpPr>
          <p:cNvPr id="4" name="Rectangle 20">
            <a:extLst>
              <a:ext uri="{FF2B5EF4-FFF2-40B4-BE49-F238E27FC236}">
                <a16:creationId xmlns:a16="http://schemas.microsoft.com/office/drawing/2014/main" id="{DD1CD5F1-7EF5-4C40-9E2D-9E5496A17932}"/>
              </a:ext>
            </a:extLst>
          </p:cNvPr>
          <p:cNvSpPr>
            <a:spLocks noGrp="1" noChangeArrowheads="1"/>
          </p:cNvSpPr>
          <p:nvPr>
            <p:ph type="sldNum" sz="quarter" idx="10"/>
          </p:nvPr>
        </p:nvSpPr>
        <p:spPr/>
        <p:txBody>
          <a:bodyPr/>
          <a:lstStyle>
            <a:lvl1pPr>
              <a:defRPr>
                <a:solidFill>
                  <a:schemeClr val="bg1"/>
                </a:solidFill>
              </a:defRPr>
            </a:lvl1pPr>
          </a:lstStyle>
          <a:p>
            <a:pPr>
              <a:defRPr/>
            </a:pPr>
            <a:fld id="{11E78C8A-4C74-4849-BF06-EDFFF1796720}" type="slidenum">
              <a:rPr lang="it-IT" altLang="it-IT"/>
              <a:pPr>
                <a:defRPr/>
              </a:pPr>
              <a:t>‹N›</a:t>
            </a:fld>
            <a:endParaRPr lang="it-IT" altLang="it-IT"/>
          </a:p>
        </p:txBody>
      </p:sp>
    </p:spTree>
    <p:extLst>
      <p:ext uri="{BB962C8B-B14F-4D97-AF65-F5344CB8AC3E}">
        <p14:creationId xmlns:p14="http://schemas.microsoft.com/office/powerpoint/2010/main" val="397225988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Titolo e contenuto">
    <p:spTree>
      <p:nvGrpSpPr>
        <p:cNvPr id="1" name=""/>
        <p:cNvGrpSpPr/>
        <p:nvPr/>
      </p:nvGrpSpPr>
      <p:grpSpPr>
        <a:xfrm>
          <a:off x="0" y="0"/>
          <a:ext cx="0" cy="0"/>
          <a:chOff x="0" y="0"/>
          <a:chExt cx="0" cy="0"/>
        </a:xfrm>
      </p:grpSpPr>
      <p:sp>
        <p:nvSpPr>
          <p:cNvPr id="4" name="Rectangle 20">
            <a:extLst>
              <a:ext uri="{FF2B5EF4-FFF2-40B4-BE49-F238E27FC236}">
                <a16:creationId xmlns:a16="http://schemas.microsoft.com/office/drawing/2014/main" id="{F499D24C-86D9-4ABC-95EA-AE9AB54626E8}"/>
              </a:ext>
            </a:extLst>
          </p:cNvPr>
          <p:cNvSpPr txBox="1">
            <a:spLocks noChangeArrowheads="1"/>
          </p:cNvSpPr>
          <p:nvPr userDrawn="1"/>
        </p:nvSpPr>
        <p:spPr>
          <a:xfrm>
            <a:off x="4837113" y="6481763"/>
            <a:ext cx="2536825" cy="250825"/>
          </a:xfrm>
          <a:prstGeom prst="rect">
            <a:avLst/>
          </a:prstGeom>
          <a:ln/>
        </p:spPr>
        <p:txBody>
          <a:bodyP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algn="ctr">
              <a:defRPr/>
            </a:pPr>
            <a:fld id="{8A7D8BBB-6B14-456C-BAEA-1C563253B076}" type="slidenum">
              <a:rPr lang="it-IT" altLang="it-IT" sz="1100" smtClean="0">
                <a:latin typeface="Century Gothic" panose="020B0502020202020204" pitchFamily="34" charset="0"/>
              </a:rPr>
              <a:pPr algn="ctr">
                <a:defRPr/>
              </a:pPr>
              <a:t>‹N›</a:t>
            </a:fld>
            <a:endParaRPr lang="it-IT" altLang="it-IT" sz="1100">
              <a:latin typeface="Century Gothic" panose="020B0502020202020204" pitchFamily="34" charset="0"/>
            </a:endParaRPr>
          </a:p>
        </p:txBody>
      </p:sp>
      <p:pic>
        <p:nvPicPr>
          <p:cNvPr id="6" name="Segnaposto contenuto 4" descr="Immagine che contiene disegnando&#10;&#10;Descrizione generata automaticamente">
            <a:extLst>
              <a:ext uri="{FF2B5EF4-FFF2-40B4-BE49-F238E27FC236}">
                <a16:creationId xmlns:a16="http://schemas.microsoft.com/office/drawing/2014/main" id="{ACD1EE2E-201F-43C3-82F3-EA7FBDDA9EBC}"/>
              </a:ext>
            </a:extLst>
          </p:cNvPr>
          <p:cNvPicPr>
            <a:picLocks noChangeAspect="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1404600" y="6335713"/>
            <a:ext cx="503238" cy="34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pic>
      <p:sp>
        <p:nvSpPr>
          <p:cNvPr id="3" name="Segnaposto contenuto 2"/>
          <p:cNvSpPr>
            <a:spLocks noGrp="1"/>
          </p:cNvSpPr>
          <p:nvPr>
            <p:ph idx="1"/>
          </p:nvPr>
        </p:nvSpPr>
        <p:spPr>
          <a:xfrm>
            <a:off x="616688" y="876300"/>
            <a:ext cx="10978412" cy="5289553"/>
          </a:xfrm>
        </p:spPr>
        <p:txBody>
          <a:bodyPr/>
          <a:lstStyle>
            <a:lvl1pPr algn="just">
              <a:lnSpc>
                <a:spcPct val="110000"/>
              </a:lnSpc>
              <a:defRPr sz="1700">
                <a:latin typeface="Century Gothic" panose="020B0502020202020204" pitchFamily="34" charset="0"/>
              </a:defRPr>
            </a:lvl1pPr>
            <a:lvl2pPr>
              <a:defRPr sz="1700">
                <a:latin typeface="Century Gothic" panose="020B0502020202020204" pitchFamily="34" charset="0"/>
              </a:defRPr>
            </a:lvl2pPr>
            <a:lvl3pPr>
              <a:defRPr sz="1700">
                <a:latin typeface="Century Gothic" panose="020B0502020202020204" pitchFamily="34" charset="0"/>
              </a:defRPr>
            </a:lvl3pPr>
            <a:lvl4pPr>
              <a:defRPr sz="1700">
                <a:latin typeface="Century Gothic" panose="020B0502020202020204" pitchFamily="34" charset="0"/>
              </a:defRPr>
            </a:lvl4pPr>
            <a:lvl5pPr>
              <a:defRPr sz="1700">
                <a:latin typeface="Century Gothic" panose="020B0502020202020204" pitchFamily="34" charset="0"/>
              </a:defRPr>
            </a:lvl5pPr>
          </a:lstStyle>
          <a:p>
            <a:pPr lvl="0"/>
            <a:r>
              <a:rPr lang="it-IT" dirty="0"/>
              <a:t>Fare clic per modificare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5" name="Titolo 4"/>
          <p:cNvSpPr>
            <a:spLocks noGrp="1"/>
          </p:cNvSpPr>
          <p:nvPr>
            <p:ph type="title"/>
          </p:nvPr>
        </p:nvSpPr>
        <p:spPr>
          <a:xfrm>
            <a:off x="616688" y="107947"/>
            <a:ext cx="10978412" cy="428758"/>
          </a:xfrm>
          <a:prstGeom prst="rect">
            <a:avLst/>
          </a:prstGeom>
        </p:spPr>
        <p:txBody>
          <a:bodyPr anchor="ctr"/>
          <a:lstStyle>
            <a:lvl1pPr algn="l">
              <a:defRPr sz="2800">
                <a:solidFill>
                  <a:schemeClr val="bg1"/>
                </a:solidFill>
                <a:latin typeface="Century Gothic" panose="020B0502020202020204" pitchFamily="34" charset="0"/>
              </a:defRPr>
            </a:lvl1pPr>
          </a:lstStyle>
          <a:p>
            <a:r>
              <a:rPr lang="it-IT" dirty="0"/>
              <a:t>Fare clic per modificare lo stile del titolo</a:t>
            </a:r>
          </a:p>
        </p:txBody>
      </p:sp>
    </p:spTree>
    <p:extLst>
      <p:ext uri="{BB962C8B-B14F-4D97-AF65-F5344CB8AC3E}">
        <p14:creationId xmlns:p14="http://schemas.microsoft.com/office/powerpoint/2010/main" val="428898183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Layout personalizzato">
    <p:spTree>
      <p:nvGrpSpPr>
        <p:cNvPr id="1" name=""/>
        <p:cNvGrpSpPr/>
        <p:nvPr/>
      </p:nvGrpSpPr>
      <p:grpSpPr>
        <a:xfrm>
          <a:off x="0" y="0"/>
          <a:ext cx="0" cy="0"/>
          <a:chOff x="0" y="0"/>
          <a:chExt cx="0" cy="0"/>
        </a:xfrm>
      </p:grpSpPr>
      <p:sp>
        <p:nvSpPr>
          <p:cNvPr id="2" name="Rectangle 20">
            <a:extLst>
              <a:ext uri="{FF2B5EF4-FFF2-40B4-BE49-F238E27FC236}">
                <a16:creationId xmlns:a16="http://schemas.microsoft.com/office/drawing/2014/main" id="{696DC8AA-5248-4DE5-97CB-C2ECB8E5AAF3}"/>
              </a:ext>
            </a:extLst>
          </p:cNvPr>
          <p:cNvSpPr>
            <a:spLocks noGrp="1" noChangeArrowheads="1"/>
          </p:cNvSpPr>
          <p:nvPr>
            <p:ph type="sldNum" sz="quarter" idx="10"/>
          </p:nvPr>
        </p:nvSpPr>
        <p:spPr>
          <a:xfrm>
            <a:off x="4830763" y="6511925"/>
            <a:ext cx="2536825" cy="250825"/>
          </a:xfrm>
        </p:spPr>
        <p:txBody>
          <a:bodyPr/>
          <a:lstStyle>
            <a:lvl1pPr>
              <a:defRPr/>
            </a:lvl1pPr>
          </a:lstStyle>
          <a:p>
            <a:pPr>
              <a:defRPr/>
            </a:pPr>
            <a:fld id="{E4F598D9-5299-49F7-A808-8F76E7A3B31A}" type="slidenum">
              <a:rPr lang="it-IT" altLang="it-IT"/>
              <a:pPr>
                <a:defRPr/>
              </a:pPr>
              <a:t>‹N›</a:t>
            </a:fld>
            <a:endParaRPr lang="it-IT" altLang="it-IT"/>
          </a:p>
        </p:txBody>
      </p:sp>
    </p:spTree>
    <p:extLst>
      <p:ext uri="{BB962C8B-B14F-4D97-AF65-F5344CB8AC3E}">
        <p14:creationId xmlns:p14="http://schemas.microsoft.com/office/powerpoint/2010/main" val="73582079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Due contenuti">
    <p:spTree>
      <p:nvGrpSpPr>
        <p:cNvPr id="1" name=""/>
        <p:cNvGrpSpPr/>
        <p:nvPr/>
      </p:nvGrpSpPr>
      <p:grpSpPr>
        <a:xfrm>
          <a:off x="0" y="0"/>
          <a:ext cx="0" cy="0"/>
          <a:chOff x="0" y="0"/>
          <a:chExt cx="0" cy="0"/>
        </a:xfrm>
      </p:grpSpPr>
      <p:sp>
        <p:nvSpPr>
          <p:cNvPr id="3" name="Segnaposto contenuto 2"/>
          <p:cNvSpPr>
            <a:spLocks noGrp="1"/>
          </p:cNvSpPr>
          <p:nvPr>
            <p:ph sz="half" idx="1"/>
          </p:nvPr>
        </p:nvSpPr>
        <p:spPr>
          <a:xfrm>
            <a:off x="914400" y="1600200"/>
            <a:ext cx="5087815" cy="4114800"/>
          </a:xfrm>
        </p:spPr>
        <p:txBody>
          <a:bodyPr/>
          <a:lstStyle>
            <a:lvl1pPr>
              <a:defRPr sz="2000">
                <a:latin typeface="Century Gothic" panose="020B0502020202020204" pitchFamily="34" charset="0"/>
              </a:defRPr>
            </a:lvl1pPr>
            <a:lvl2pPr>
              <a:defRPr sz="1846">
                <a:latin typeface="Century Gothic" panose="020B0502020202020204" pitchFamily="34" charset="0"/>
              </a:defRPr>
            </a:lvl2pPr>
            <a:lvl3pPr>
              <a:defRPr sz="1846">
                <a:latin typeface="Century Gothic" panose="020B0502020202020204" pitchFamily="34" charset="0"/>
              </a:defRPr>
            </a:lvl3pPr>
            <a:lvl4pPr>
              <a:defRPr sz="1846">
                <a:latin typeface="Century Gothic" panose="020B0502020202020204" pitchFamily="34" charset="0"/>
              </a:defRPr>
            </a:lvl4pPr>
            <a:lvl5pPr>
              <a:defRPr sz="1846">
                <a:latin typeface="Century Gothic" panose="020B0502020202020204" pitchFamily="34" charset="0"/>
              </a:defRPr>
            </a:lvl5pPr>
            <a:lvl6pPr>
              <a:defRPr sz="2215"/>
            </a:lvl6pPr>
            <a:lvl7pPr>
              <a:defRPr sz="2215"/>
            </a:lvl7pPr>
            <a:lvl8pPr>
              <a:defRPr sz="2215"/>
            </a:lvl8pPr>
            <a:lvl9pPr>
              <a:defRPr sz="2215"/>
            </a:lvl9pPr>
          </a:lstStyle>
          <a:p>
            <a:pPr lvl="0"/>
            <a:r>
              <a:rPr lang="it-IT" dirty="0"/>
              <a:t>Fare clic per modificare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contenuto 3"/>
          <p:cNvSpPr>
            <a:spLocks noGrp="1"/>
          </p:cNvSpPr>
          <p:nvPr>
            <p:ph sz="half" idx="2"/>
          </p:nvPr>
        </p:nvSpPr>
        <p:spPr>
          <a:xfrm>
            <a:off x="6189786" y="1600200"/>
            <a:ext cx="5087815" cy="4114800"/>
          </a:xfrm>
        </p:spPr>
        <p:txBody>
          <a:bodyPr/>
          <a:lstStyle>
            <a:lvl1pPr>
              <a:defRPr sz="2000">
                <a:latin typeface="Century Gothic" panose="020B0502020202020204" pitchFamily="34" charset="0"/>
              </a:defRPr>
            </a:lvl1pPr>
            <a:lvl2pPr>
              <a:defRPr sz="1846">
                <a:latin typeface="Century Gothic" panose="020B0502020202020204" pitchFamily="34" charset="0"/>
              </a:defRPr>
            </a:lvl2pPr>
            <a:lvl3pPr>
              <a:defRPr sz="1846">
                <a:latin typeface="Century Gothic" panose="020B0502020202020204" pitchFamily="34" charset="0"/>
              </a:defRPr>
            </a:lvl3pPr>
            <a:lvl4pPr>
              <a:defRPr sz="1846">
                <a:latin typeface="Century Gothic" panose="020B0502020202020204" pitchFamily="34" charset="0"/>
              </a:defRPr>
            </a:lvl4pPr>
            <a:lvl5pPr>
              <a:defRPr sz="1846">
                <a:latin typeface="Century Gothic" panose="020B0502020202020204" pitchFamily="34" charset="0"/>
              </a:defRPr>
            </a:lvl5pPr>
            <a:lvl6pPr>
              <a:defRPr sz="2215"/>
            </a:lvl6pPr>
            <a:lvl7pPr>
              <a:defRPr sz="2215"/>
            </a:lvl7pPr>
            <a:lvl8pPr>
              <a:defRPr sz="2215"/>
            </a:lvl8pPr>
            <a:lvl9pPr>
              <a:defRPr sz="2215"/>
            </a:lvl9pPr>
          </a:lstStyle>
          <a:p>
            <a:pPr lvl="0"/>
            <a:r>
              <a:rPr lang="it-IT" dirty="0"/>
              <a:t>Fare clic per modificare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5" name="Rectangle 20">
            <a:extLst>
              <a:ext uri="{FF2B5EF4-FFF2-40B4-BE49-F238E27FC236}">
                <a16:creationId xmlns:a16="http://schemas.microsoft.com/office/drawing/2014/main" id="{7C224A0A-F492-4A61-89BF-3E9739849D0E}"/>
              </a:ext>
            </a:extLst>
          </p:cNvPr>
          <p:cNvSpPr>
            <a:spLocks noGrp="1" noChangeArrowheads="1"/>
          </p:cNvSpPr>
          <p:nvPr>
            <p:ph type="sldNum" sz="quarter" idx="10"/>
          </p:nvPr>
        </p:nvSpPr>
        <p:spPr>
          <a:xfrm>
            <a:off x="4830763" y="6511925"/>
            <a:ext cx="2536825" cy="250825"/>
          </a:xfrm>
        </p:spPr>
        <p:txBody>
          <a:bodyPr/>
          <a:lstStyle>
            <a:lvl1pPr>
              <a:defRPr/>
            </a:lvl1pPr>
          </a:lstStyle>
          <a:p>
            <a:pPr>
              <a:defRPr/>
            </a:pPr>
            <a:fld id="{6A18A550-46A6-4945-BEE4-A1B928684625}" type="slidenum">
              <a:rPr lang="it-IT" altLang="it-IT"/>
              <a:pPr>
                <a:defRPr/>
              </a:pPr>
              <a:t>‹N›</a:t>
            </a:fld>
            <a:endParaRPr lang="it-IT" altLang="it-IT"/>
          </a:p>
        </p:txBody>
      </p:sp>
    </p:spTree>
    <p:extLst>
      <p:ext uri="{BB962C8B-B14F-4D97-AF65-F5344CB8AC3E}">
        <p14:creationId xmlns:p14="http://schemas.microsoft.com/office/powerpoint/2010/main" val="1935901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3">
            <a:extLst>
              <a:ext uri="{FF2B5EF4-FFF2-40B4-BE49-F238E27FC236}">
                <a16:creationId xmlns:a16="http://schemas.microsoft.com/office/drawing/2014/main" id="{A4151C21-BBD0-43C7-8B51-69AA11C37EE5}"/>
              </a:ext>
            </a:extLst>
          </p:cNvPr>
          <p:cNvSpPr>
            <a:spLocks noGrp="1"/>
          </p:cNvSpPr>
          <p:nvPr>
            <p:ph type="dt" sz="half" idx="10"/>
          </p:nvPr>
        </p:nvSpPr>
        <p:spPr/>
        <p:txBody>
          <a:bodyPr/>
          <a:lstStyle>
            <a:lvl1pPr>
              <a:defRPr/>
            </a:lvl1pPr>
          </a:lstStyle>
          <a:p>
            <a:pPr>
              <a:defRPr/>
            </a:pPr>
            <a:endParaRPr lang="it-IT"/>
          </a:p>
        </p:txBody>
      </p:sp>
      <p:sp>
        <p:nvSpPr>
          <p:cNvPr id="8" name="Segnaposto piè di pagina 4">
            <a:extLst>
              <a:ext uri="{FF2B5EF4-FFF2-40B4-BE49-F238E27FC236}">
                <a16:creationId xmlns:a16="http://schemas.microsoft.com/office/drawing/2014/main" id="{6F271A6E-174A-4ED6-9459-1893AB974E9E}"/>
              </a:ext>
            </a:extLst>
          </p:cNvPr>
          <p:cNvSpPr>
            <a:spLocks noGrp="1"/>
          </p:cNvSpPr>
          <p:nvPr>
            <p:ph type="ftr" sz="quarter" idx="11"/>
          </p:nvPr>
        </p:nvSpPr>
        <p:spPr/>
        <p:txBody>
          <a:bodyPr/>
          <a:lstStyle>
            <a:lvl1pPr>
              <a:defRPr/>
            </a:lvl1pPr>
          </a:lstStyle>
          <a:p>
            <a:pPr>
              <a:defRPr/>
            </a:pPr>
            <a:endParaRPr lang="it-IT"/>
          </a:p>
        </p:txBody>
      </p:sp>
      <p:sp>
        <p:nvSpPr>
          <p:cNvPr id="9" name="Segnaposto numero diapositiva 5">
            <a:extLst>
              <a:ext uri="{FF2B5EF4-FFF2-40B4-BE49-F238E27FC236}">
                <a16:creationId xmlns:a16="http://schemas.microsoft.com/office/drawing/2014/main" id="{801482BA-394C-4C80-8F81-B4ABE9C46BB2}"/>
              </a:ext>
            </a:extLst>
          </p:cNvPr>
          <p:cNvSpPr>
            <a:spLocks noGrp="1"/>
          </p:cNvSpPr>
          <p:nvPr>
            <p:ph type="sldNum" sz="quarter" idx="12"/>
          </p:nvPr>
        </p:nvSpPr>
        <p:spPr/>
        <p:txBody>
          <a:bodyPr/>
          <a:lstStyle>
            <a:lvl1pPr>
              <a:defRPr/>
            </a:lvl1pPr>
          </a:lstStyle>
          <a:p>
            <a:pPr>
              <a:defRPr/>
            </a:pPr>
            <a:fld id="{87EBC0AE-BD68-408F-9B18-85CA416F737E}" type="slidenum">
              <a:rPr lang="it-IT" altLang="it-IT"/>
              <a:pPr>
                <a:defRPr/>
              </a:pPr>
              <a:t>‹N›</a:t>
            </a:fld>
            <a:endParaRPr lang="it-IT" altLang="it-IT"/>
          </a:p>
        </p:txBody>
      </p:sp>
    </p:spTree>
    <p:extLst>
      <p:ext uri="{BB962C8B-B14F-4D97-AF65-F5344CB8AC3E}">
        <p14:creationId xmlns:p14="http://schemas.microsoft.com/office/powerpoint/2010/main" val="2580908809"/>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blank">
  <p:cSld name="Vuota">
    <p:spTree>
      <p:nvGrpSpPr>
        <p:cNvPr id="1" name=""/>
        <p:cNvGrpSpPr/>
        <p:nvPr/>
      </p:nvGrpSpPr>
      <p:grpSpPr>
        <a:xfrm>
          <a:off x="0" y="0"/>
          <a:ext cx="0" cy="0"/>
          <a:chOff x="0" y="0"/>
          <a:chExt cx="0" cy="0"/>
        </a:xfrm>
      </p:grpSpPr>
      <p:sp>
        <p:nvSpPr>
          <p:cNvPr id="2" name="Rectangle 20">
            <a:extLst>
              <a:ext uri="{FF2B5EF4-FFF2-40B4-BE49-F238E27FC236}">
                <a16:creationId xmlns:a16="http://schemas.microsoft.com/office/drawing/2014/main" id="{7221FF69-792E-4054-99BB-1F14A2D8CF17}"/>
              </a:ext>
            </a:extLst>
          </p:cNvPr>
          <p:cNvSpPr>
            <a:spLocks noGrp="1" noChangeArrowheads="1"/>
          </p:cNvSpPr>
          <p:nvPr>
            <p:ph type="sldNum" sz="quarter" idx="10"/>
          </p:nvPr>
        </p:nvSpPr>
        <p:spPr/>
        <p:txBody>
          <a:bodyPr/>
          <a:lstStyle>
            <a:lvl1pPr>
              <a:defRPr/>
            </a:lvl1pPr>
          </a:lstStyle>
          <a:p>
            <a:pPr>
              <a:defRPr/>
            </a:pPr>
            <a:fld id="{CE0D5CED-E336-48D2-BE60-CB6DEA1D9F6C}" type="slidenum">
              <a:rPr lang="it-IT" altLang="it-IT"/>
              <a:pPr>
                <a:defRPr/>
              </a:pPr>
              <a:t>‹N›</a:t>
            </a:fld>
            <a:endParaRPr lang="it-IT" altLang="it-IT"/>
          </a:p>
        </p:txBody>
      </p:sp>
    </p:spTree>
    <p:extLst>
      <p:ext uri="{BB962C8B-B14F-4D97-AF65-F5344CB8AC3E}">
        <p14:creationId xmlns:p14="http://schemas.microsoft.com/office/powerpoint/2010/main" val="493802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3">
            <a:extLst>
              <a:ext uri="{FF2B5EF4-FFF2-40B4-BE49-F238E27FC236}">
                <a16:creationId xmlns:a16="http://schemas.microsoft.com/office/drawing/2014/main" id="{21E5D913-7E48-45D9-8CB3-222B0495014F}"/>
              </a:ext>
            </a:extLst>
          </p:cNvPr>
          <p:cNvSpPr>
            <a:spLocks noGrp="1"/>
          </p:cNvSpPr>
          <p:nvPr>
            <p:ph type="dt" sz="half" idx="10"/>
          </p:nvPr>
        </p:nvSpPr>
        <p:spPr/>
        <p:txBody>
          <a:bodyPr/>
          <a:lstStyle>
            <a:lvl1pPr>
              <a:defRPr/>
            </a:lvl1pPr>
          </a:lstStyle>
          <a:p>
            <a:pPr>
              <a:defRPr/>
            </a:pPr>
            <a:endParaRPr lang="it-IT"/>
          </a:p>
        </p:txBody>
      </p:sp>
      <p:sp>
        <p:nvSpPr>
          <p:cNvPr id="4" name="Segnaposto piè di pagina 4">
            <a:extLst>
              <a:ext uri="{FF2B5EF4-FFF2-40B4-BE49-F238E27FC236}">
                <a16:creationId xmlns:a16="http://schemas.microsoft.com/office/drawing/2014/main" id="{6E780486-2D42-48B4-B909-FEBC1D237574}"/>
              </a:ext>
            </a:extLst>
          </p:cNvPr>
          <p:cNvSpPr>
            <a:spLocks noGrp="1"/>
          </p:cNvSpPr>
          <p:nvPr>
            <p:ph type="ftr" sz="quarter" idx="11"/>
          </p:nvPr>
        </p:nvSpPr>
        <p:spPr/>
        <p:txBody>
          <a:bodyPr/>
          <a:lstStyle>
            <a:lvl1pPr>
              <a:defRPr/>
            </a:lvl1pPr>
          </a:lstStyle>
          <a:p>
            <a:pPr>
              <a:defRPr/>
            </a:pPr>
            <a:endParaRPr lang="it-IT"/>
          </a:p>
        </p:txBody>
      </p:sp>
      <p:sp>
        <p:nvSpPr>
          <p:cNvPr id="5" name="Segnaposto numero diapositiva 5">
            <a:extLst>
              <a:ext uri="{FF2B5EF4-FFF2-40B4-BE49-F238E27FC236}">
                <a16:creationId xmlns:a16="http://schemas.microsoft.com/office/drawing/2014/main" id="{EDEDB396-E259-4D18-B104-4A318517669F}"/>
              </a:ext>
            </a:extLst>
          </p:cNvPr>
          <p:cNvSpPr>
            <a:spLocks noGrp="1"/>
          </p:cNvSpPr>
          <p:nvPr>
            <p:ph type="sldNum" sz="quarter" idx="12"/>
          </p:nvPr>
        </p:nvSpPr>
        <p:spPr/>
        <p:txBody>
          <a:bodyPr/>
          <a:lstStyle>
            <a:lvl1pPr>
              <a:defRPr/>
            </a:lvl1pPr>
          </a:lstStyle>
          <a:p>
            <a:pPr>
              <a:defRPr/>
            </a:pPr>
            <a:fld id="{46D4120B-73BC-4EC3-AF8F-0C8DF23B4FE2}" type="slidenum">
              <a:rPr lang="it-IT" altLang="it-IT"/>
              <a:pPr>
                <a:defRPr/>
              </a:pPr>
              <a:t>‹N›</a:t>
            </a:fld>
            <a:endParaRPr lang="it-IT" altLang="it-IT"/>
          </a:p>
        </p:txBody>
      </p:sp>
    </p:spTree>
    <p:extLst>
      <p:ext uri="{BB962C8B-B14F-4D97-AF65-F5344CB8AC3E}">
        <p14:creationId xmlns:p14="http://schemas.microsoft.com/office/powerpoint/2010/main" val="12432433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3">
            <a:extLst>
              <a:ext uri="{FF2B5EF4-FFF2-40B4-BE49-F238E27FC236}">
                <a16:creationId xmlns:a16="http://schemas.microsoft.com/office/drawing/2014/main" id="{720D2E7F-E567-493C-93D9-5E8CFA96CFB3}"/>
              </a:ext>
            </a:extLst>
          </p:cNvPr>
          <p:cNvSpPr>
            <a:spLocks noGrp="1"/>
          </p:cNvSpPr>
          <p:nvPr>
            <p:ph type="dt" sz="half" idx="10"/>
          </p:nvPr>
        </p:nvSpPr>
        <p:spPr/>
        <p:txBody>
          <a:bodyPr/>
          <a:lstStyle>
            <a:lvl1pPr>
              <a:defRPr/>
            </a:lvl1pPr>
          </a:lstStyle>
          <a:p>
            <a:pPr>
              <a:defRPr/>
            </a:pPr>
            <a:endParaRPr lang="it-IT"/>
          </a:p>
        </p:txBody>
      </p:sp>
      <p:sp>
        <p:nvSpPr>
          <p:cNvPr id="3" name="Segnaposto piè di pagina 4">
            <a:extLst>
              <a:ext uri="{FF2B5EF4-FFF2-40B4-BE49-F238E27FC236}">
                <a16:creationId xmlns:a16="http://schemas.microsoft.com/office/drawing/2014/main" id="{0F339432-286E-428C-9A0F-6374EC91934A}"/>
              </a:ext>
            </a:extLst>
          </p:cNvPr>
          <p:cNvSpPr>
            <a:spLocks noGrp="1"/>
          </p:cNvSpPr>
          <p:nvPr>
            <p:ph type="ftr" sz="quarter" idx="11"/>
          </p:nvPr>
        </p:nvSpPr>
        <p:spPr/>
        <p:txBody>
          <a:bodyPr/>
          <a:lstStyle>
            <a:lvl1pPr>
              <a:defRPr/>
            </a:lvl1pPr>
          </a:lstStyle>
          <a:p>
            <a:pPr>
              <a:defRPr/>
            </a:pPr>
            <a:endParaRPr lang="it-IT"/>
          </a:p>
        </p:txBody>
      </p:sp>
      <p:sp>
        <p:nvSpPr>
          <p:cNvPr id="4" name="Segnaposto numero diapositiva 5">
            <a:extLst>
              <a:ext uri="{FF2B5EF4-FFF2-40B4-BE49-F238E27FC236}">
                <a16:creationId xmlns:a16="http://schemas.microsoft.com/office/drawing/2014/main" id="{81FBC97B-0FDD-4330-A829-BED96AED611A}"/>
              </a:ext>
            </a:extLst>
          </p:cNvPr>
          <p:cNvSpPr>
            <a:spLocks noGrp="1"/>
          </p:cNvSpPr>
          <p:nvPr>
            <p:ph type="sldNum" sz="quarter" idx="12"/>
          </p:nvPr>
        </p:nvSpPr>
        <p:spPr/>
        <p:txBody>
          <a:bodyPr/>
          <a:lstStyle>
            <a:lvl1pPr>
              <a:defRPr/>
            </a:lvl1pPr>
          </a:lstStyle>
          <a:p>
            <a:pPr>
              <a:defRPr/>
            </a:pPr>
            <a:fld id="{05E2D1B3-2BE8-4BA4-9185-8B944D0A2694}" type="slidenum">
              <a:rPr lang="it-IT" altLang="it-IT"/>
              <a:pPr>
                <a:defRPr/>
              </a:pPr>
              <a:t>‹N›</a:t>
            </a:fld>
            <a:endParaRPr lang="it-IT" altLang="it-IT"/>
          </a:p>
        </p:txBody>
      </p:sp>
    </p:spTree>
    <p:extLst>
      <p:ext uri="{BB962C8B-B14F-4D97-AF65-F5344CB8AC3E}">
        <p14:creationId xmlns:p14="http://schemas.microsoft.com/office/powerpoint/2010/main" val="19522518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3">
            <a:extLst>
              <a:ext uri="{FF2B5EF4-FFF2-40B4-BE49-F238E27FC236}">
                <a16:creationId xmlns:a16="http://schemas.microsoft.com/office/drawing/2014/main" id="{40A57B6A-9C05-4CC5-87AF-2A8F94390A55}"/>
              </a:ext>
            </a:extLst>
          </p:cNvPr>
          <p:cNvSpPr>
            <a:spLocks noGrp="1"/>
          </p:cNvSpPr>
          <p:nvPr>
            <p:ph type="dt" sz="half" idx="10"/>
          </p:nvPr>
        </p:nvSpPr>
        <p:spPr/>
        <p:txBody>
          <a:bodyPr/>
          <a:lstStyle>
            <a:lvl1pPr>
              <a:defRPr/>
            </a:lvl1pPr>
          </a:lstStyle>
          <a:p>
            <a:pPr>
              <a:defRPr/>
            </a:pPr>
            <a:endParaRPr lang="it-IT"/>
          </a:p>
        </p:txBody>
      </p:sp>
      <p:sp>
        <p:nvSpPr>
          <p:cNvPr id="6" name="Segnaposto piè di pagina 4">
            <a:extLst>
              <a:ext uri="{FF2B5EF4-FFF2-40B4-BE49-F238E27FC236}">
                <a16:creationId xmlns:a16="http://schemas.microsoft.com/office/drawing/2014/main" id="{8170ACD6-1090-4162-8513-C8000425166B}"/>
              </a:ext>
            </a:extLst>
          </p:cNvPr>
          <p:cNvSpPr>
            <a:spLocks noGrp="1"/>
          </p:cNvSpPr>
          <p:nvPr>
            <p:ph type="ftr" sz="quarter" idx="11"/>
          </p:nvPr>
        </p:nvSpPr>
        <p:spPr/>
        <p:txBody>
          <a:bodyPr/>
          <a:lstStyle>
            <a:lvl1pPr>
              <a:defRPr/>
            </a:lvl1pPr>
          </a:lstStyle>
          <a:p>
            <a:pPr>
              <a:defRPr/>
            </a:pPr>
            <a:endParaRPr lang="it-IT"/>
          </a:p>
        </p:txBody>
      </p:sp>
      <p:sp>
        <p:nvSpPr>
          <p:cNvPr id="7" name="Segnaposto numero diapositiva 5">
            <a:extLst>
              <a:ext uri="{FF2B5EF4-FFF2-40B4-BE49-F238E27FC236}">
                <a16:creationId xmlns:a16="http://schemas.microsoft.com/office/drawing/2014/main" id="{AC1D2E4D-0C0B-4833-A008-90B5211FCCAD}"/>
              </a:ext>
            </a:extLst>
          </p:cNvPr>
          <p:cNvSpPr>
            <a:spLocks noGrp="1"/>
          </p:cNvSpPr>
          <p:nvPr>
            <p:ph type="sldNum" sz="quarter" idx="12"/>
          </p:nvPr>
        </p:nvSpPr>
        <p:spPr/>
        <p:txBody>
          <a:bodyPr/>
          <a:lstStyle>
            <a:lvl1pPr>
              <a:defRPr/>
            </a:lvl1pPr>
          </a:lstStyle>
          <a:p>
            <a:pPr>
              <a:defRPr/>
            </a:pPr>
            <a:fld id="{D2C2199F-3DDB-4D0E-A8FC-27086EB148FB}" type="slidenum">
              <a:rPr lang="it-IT" altLang="it-IT"/>
              <a:pPr>
                <a:defRPr/>
              </a:pPr>
              <a:t>‹N›</a:t>
            </a:fld>
            <a:endParaRPr lang="it-IT" altLang="it-IT"/>
          </a:p>
        </p:txBody>
      </p:sp>
    </p:spTree>
    <p:extLst>
      <p:ext uri="{BB962C8B-B14F-4D97-AF65-F5344CB8AC3E}">
        <p14:creationId xmlns:p14="http://schemas.microsoft.com/office/powerpoint/2010/main" val="25481332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3">
            <a:extLst>
              <a:ext uri="{FF2B5EF4-FFF2-40B4-BE49-F238E27FC236}">
                <a16:creationId xmlns:a16="http://schemas.microsoft.com/office/drawing/2014/main" id="{D747C513-454A-44B2-AAE0-D1D98CBF3334}"/>
              </a:ext>
            </a:extLst>
          </p:cNvPr>
          <p:cNvSpPr>
            <a:spLocks noGrp="1"/>
          </p:cNvSpPr>
          <p:nvPr>
            <p:ph type="dt" sz="half" idx="10"/>
          </p:nvPr>
        </p:nvSpPr>
        <p:spPr/>
        <p:txBody>
          <a:bodyPr/>
          <a:lstStyle>
            <a:lvl1pPr>
              <a:defRPr/>
            </a:lvl1pPr>
          </a:lstStyle>
          <a:p>
            <a:pPr>
              <a:defRPr/>
            </a:pPr>
            <a:endParaRPr lang="it-IT"/>
          </a:p>
        </p:txBody>
      </p:sp>
      <p:sp>
        <p:nvSpPr>
          <p:cNvPr id="6" name="Segnaposto piè di pagina 4">
            <a:extLst>
              <a:ext uri="{FF2B5EF4-FFF2-40B4-BE49-F238E27FC236}">
                <a16:creationId xmlns:a16="http://schemas.microsoft.com/office/drawing/2014/main" id="{9FF7D57F-456F-4EFE-B4EA-5DCAD56F05DB}"/>
              </a:ext>
            </a:extLst>
          </p:cNvPr>
          <p:cNvSpPr>
            <a:spLocks noGrp="1"/>
          </p:cNvSpPr>
          <p:nvPr>
            <p:ph type="ftr" sz="quarter" idx="11"/>
          </p:nvPr>
        </p:nvSpPr>
        <p:spPr/>
        <p:txBody>
          <a:bodyPr/>
          <a:lstStyle>
            <a:lvl1pPr>
              <a:defRPr/>
            </a:lvl1pPr>
          </a:lstStyle>
          <a:p>
            <a:pPr>
              <a:defRPr/>
            </a:pPr>
            <a:endParaRPr lang="it-IT"/>
          </a:p>
        </p:txBody>
      </p:sp>
      <p:sp>
        <p:nvSpPr>
          <p:cNvPr id="7" name="Segnaposto numero diapositiva 5">
            <a:extLst>
              <a:ext uri="{FF2B5EF4-FFF2-40B4-BE49-F238E27FC236}">
                <a16:creationId xmlns:a16="http://schemas.microsoft.com/office/drawing/2014/main" id="{87E1E19F-0BE8-4171-AEA6-505A091486C7}"/>
              </a:ext>
            </a:extLst>
          </p:cNvPr>
          <p:cNvSpPr>
            <a:spLocks noGrp="1"/>
          </p:cNvSpPr>
          <p:nvPr>
            <p:ph type="sldNum" sz="quarter" idx="12"/>
          </p:nvPr>
        </p:nvSpPr>
        <p:spPr/>
        <p:txBody>
          <a:bodyPr/>
          <a:lstStyle>
            <a:lvl1pPr>
              <a:defRPr/>
            </a:lvl1pPr>
          </a:lstStyle>
          <a:p>
            <a:pPr>
              <a:defRPr/>
            </a:pPr>
            <a:fld id="{309813D6-A41D-4D46-BEB5-06CF8FBC2FC0}" type="slidenum">
              <a:rPr lang="it-IT" altLang="it-IT"/>
              <a:pPr>
                <a:defRPr/>
              </a:pPr>
              <a:t>‹N›</a:t>
            </a:fld>
            <a:endParaRPr lang="it-IT" altLang="it-IT"/>
          </a:p>
        </p:txBody>
      </p:sp>
    </p:spTree>
    <p:extLst>
      <p:ext uri="{BB962C8B-B14F-4D97-AF65-F5344CB8AC3E}">
        <p14:creationId xmlns:p14="http://schemas.microsoft.com/office/powerpoint/2010/main" val="1742748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theme" Target="../theme/theme3.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slideLayout" Target="../slideLayouts/slideLayout31.xml"/><Relationship Id="rId1" Type="http://schemas.openxmlformats.org/officeDocument/2006/relationships/slideLayout" Target="../slideLayouts/slideLayout30.xml"/><Relationship Id="rId6" Type="http://schemas.openxmlformats.org/officeDocument/2006/relationships/theme" Target="../theme/theme4.xml"/><Relationship Id="rId5" Type="http://schemas.openxmlformats.org/officeDocument/2006/relationships/slideLayout" Target="../slideLayouts/slideLayout34.xml"/><Relationship Id="rId4" Type="http://schemas.openxmlformats.org/officeDocument/2006/relationships/slideLayout" Target="../slideLayouts/slideLayout3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5.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_rels/slideMaster6.xml.rels><?xml version="1.0" encoding="UTF-8" standalone="yes"?>
<Relationships xmlns="http://schemas.openxmlformats.org/package/2006/relationships"><Relationship Id="rId3" Type="http://schemas.openxmlformats.org/officeDocument/2006/relationships/slideLayout" Target="../slideLayouts/slideLayout48.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theme" Target="../theme/theme6.xml"/><Relationship Id="rId5" Type="http://schemas.openxmlformats.org/officeDocument/2006/relationships/slideLayout" Target="../slideLayouts/slideLayout50.xml"/><Relationship Id="rId4" Type="http://schemas.openxmlformats.org/officeDocument/2006/relationships/slideLayout" Target="../slideLayouts/slideLayout4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Segnaposto titolo 1">
            <a:extLst>
              <a:ext uri="{FF2B5EF4-FFF2-40B4-BE49-F238E27FC236}">
                <a16:creationId xmlns:a16="http://schemas.microsoft.com/office/drawing/2014/main" id="{DE59BD7C-95EE-403B-9DCE-8F82A6A669DB}"/>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it-IT" altLang="it-IT"/>
              <a:t>Fare clic per modificare lo stile del titolo</a:t>
            </a:r>
          </a:p>
        </p:txBody>
      </p:sp>
      <p:sp>
        <p:nvSpPr>
          <p:cNvPr id="2051" name="Segnaposto testo 2">
            <a:extLst>
              <a:ext uri="{FF2B5EF4-FFF2-40B4-BE49-F238E27FC236}">
                <a16:creationId xmlns:a16="http://schemas.microsoft.com/office/drawing/2014/main" id="{089206B7-333B-4D52-B908-2179560FFC0B}"/>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it-IT" altLang="it-IT"/>
              <a:t>Fare clic per modificare stili del testo dello schema</a:t>
            </a:r>
          </a:p>
          <a:p>
            <a:pPr lvl="1"/>
            <a:r>
              <a:rPr lang="it-IT" altLang="it-IT"/>
              <a:t>Secondo livello</a:t>
            </a:r>
          </a:p>
          <a:p>
            <a:pPr lvl="2"/>
            <a:r>
              <a:rPr lang="it-IT" altLang="it-IT"/>
              <a:t>Terzo livello</a:t>
            </a:r>
          </a:p>
          <a:p>
            <a:pPr lvl="3"/>
            <a:r>
              <a:rPr lang="it-IT" altLang="it-IT"/>
              <a:t>Quarto livello</a:t>
            </a:r>
          </a:p>
          <a:p>
            <a:pPr lvl="4"/>
            <a:r>
              <a:rPr lang="it-IT" altLang="it-IT"/>
              <a:t>Quinto livello</a:t>
            </a:r>
          </a:p>
        </p:txBody>
      </p:sp>
      <p:sp>
        <p:nvSpPr>
          <p:cNvPr id="4" name="Segnaposto data 3">
            <a:extLst>
              <a:ext uri="{FF2B5EF4-FFF2-40B4-BE49-F238E27FC236}">
                <a16:creationId xmlns:a16="http://schemas.microsoft.com/office/drawing/2014/main" id="{DDD9831F-9315-463E-95AC-2AF2AEE1171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it-IT"/>
          </a:p>
        </p:txBody>
      </p:sp>
      <p:sp>
        <p:nvSpPr>
          <p:cNvPr id="5" name="Segnaposto piè di pagina 4">
            <a:extLst>
              <a:ext uri="{FF2B5EF4-FFF2-40B4-BE49-F238E27FC236}">
                <a16:creationId xmlns:a16="http://schemas.microsoft.com/office/drawing/2014/main" id="{65B3360A-F51A-48E8-8FAE-FDD1C21D4A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it-IT"/>
          </a:p>
        </p:txBody>
      </p:sp>
      <p:sp>
        <p:nvSpPr>
          <p:cNvPr id="6" name="Segnaposto numero diapositiva 5">
            <a:extLst>
              <a:ext uri="{FF2B5EF4-FFF2-40B4-BE49-F238E27FC236}">
                <a16:creationId xmlns:a16="http://schemas.microsoft.com/office/drawing/2014/main" id="{6BBF3D60-EB10-482E-849A-4C8C10970B46}"/>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pPr>
              <a:defRPr/>
            </a:pPr>
            <a:fld id="{40B118D1-97AC-42D8-8F61-DD39779E022C}" type="slidenum">
              <a:rPr lang="it-IT" altLang="it-IT"/>
              <a:pPr>
                <a:defRPr/>
              </a:pPr>
              <a:t>‹N›</a:t>
            </a:fld>
            <a:endParaRPr lang="it-IT" altLang="it-IT"/>
          </a:p>
        </p:txBody>
      </p:sp>
    </p:spTree>
  </p:cSld>
  <p:clrMap bg1="lt1" tx1="dk1" bg2="lt2" tx2="dk2" accent1="accent1" accent2="accent2" accent3="accent3" accent4="accent4" accent5="accent5" accent6="accent6" hlink="hlink" folHlink="folHlink"/>
  <p:sldLayoutIdLst>
    <p:sldLayoutId id="2147484775" r:id="rId1"/>
    <p:sldLayoutId id="2147484776" r:id="rId2"/>
    <p:sldLayoutId id="2147484777" r:id="rId3"/>
    <p:sldLayoutId id="2147484778" r:id="rId4"/>
    <p:sldLayoutId id="2147484779" r:id="rId5"/>
    <p:sldLayoutId id="2147484780" r:id="rId6"/>
    <p:sldLayoutId id="2147484781" r:id="rId7"/>
    <p:sldLayoutId id="2147484782" r:id="rId8"/>
    <p:sldLayoutId id="2147484783" r:id="rId9"/>
    <p:sldLayoutId id="2147484784" r:id="rId10"/>
    <p:sldLayoutId id="2147484785" r:id="rId11"/>
  </p:sldLayoutIdLst>
  <p:hf hdr="0" ftr="0" dt="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8" name="Rectangle 8">
            <a:extLst>
              <a:ext uri="{FF2B5EF4-FFF2-40B4-BE49-F238E27FC236}">
                <a16:creationId xmlns:a16="http://schemas.microsoft.com/office/drawing/2014/main" id="{A7A617C4-E7EE-4ABB-AD7A-DC3701144DDC}"/>
              </a:ext>
            </a:extLst>
          </p:cNvPr>
          <p:cNvSpPr>
            <a:spLocks noChangeArrowheads="1"/>
          </p:cNvSpPr>
          <p:nvPr/>
        </p:nvSpPr>
        <p:spPr bwMode="auto">
          <a:xfrm>
            <a:off x="0" y="0"/>
            <a:ext cx="12192000" cy="627063"/>
          </a:xfrm>
          <a:prstGeom prst="rect">
            <a:avLst/>
          </a:prstGeom>
          <a:gradFill rotWithShape="1">
            <a:gsLst>
              <a:gs pos="0">
                <a:srgbClr val="006600"/>
              </a:gs>
              <a:gs pos="100000">
                <a:srgbClr val="008000"/>
              </a:gs>
            </a:gsLst>
            <a:lin ang="5400000" scaled="1"/>
          </a:gradFill>
          <a:ln>
            <a:noFill/>
          </a:ln>
        </p:spPr>
        <p:txBody>
          <a:bodyPr wrap="none" anchor="ct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algn="ctr" eaLnBrk="0" fontAlgn="base" hangingPunct="0">
              <a:spcBef>
                <a:spcPct val="0"/>
              </a:spcBef>
              <a:spcAft>
                <a:spcPct val="0"/>
              </a:spcAft>
              <a:buClr>
                <a:srgbClr val="CC0000"/>
              </a:buClr>
              <a:buSzPct val="70000"/>
              <a:buFont typeface="Wingdings" panose="05000000000000000000" pitchFamily="2" charset="2"/>
              <a:defRPr sz="1000">
                <a:solidFill>
                  <a:schemeClr val="tx1"/>
                </a:solidFill>
                <a:latin typeface="Arial" panose="020B0604020202020204" pitchFamily="34" charset="0"/>
              </a:defRPr>
            </a:lvl6pPr>
            <a:lvl7pPr marL="2971800" indent="-228600" algn="ctr" eaLnBrk="0" fontAlgn="base" hangingPunct="0">
              <a:spcBef>
                <a:spcPct val="0"/>
              </a:spcBef>
              <a:spcAft>
                <a:spcPct val="0"/>
              </a:spcAft>
              <a:buClr>
                <a:srgbClr val="CC0000"/>
              </a:buClr>
              <a:buSzPct val="70000"/>
              <a:buFont typeface="Wingdings" panose="05000000000000000000" pitchFamily="2" charset="2"/>
              <a:defRPr sz="1000">
                <a:solidFill>
                  <a:schemeClr val="tx1"/>
                </a:solidFill>
                <a:latin typeface="Arial" panose="020B0604020202020204" pitchFamily="34" charset="0"/>
              </a:defRPr>
            </a:lvl7pPr>
            <a:lvl8pPr marL="3429000" indent="-228600" algn="ctr" eaLnBrk="0" fontAlgn="base" hangingPunct="0">
              <a:spcBef>
                <a:spcPct val="0"/>
              </a:spcBef>
              <a:spcAft>
                <a:spcPct val="0"/>
              </a:spcAft>
              <a:buClr>
                <a:srgbClr val="CC0000"/>
              </a:buClr>
              <a:buSzPct val="70000"/>
              <a:buFont typeface="Wingdings" panose="05000000000000000000" pitchFamily="2" charset="2"/>
              <a:defRPr sz="1000">
                <a:solidFill>
                  <a:schemeClr val="tx1"/>
                </a:solidFill>
                <a:latin typeface="Arial" panose="020B0604020202020204" pitchFamily="34" charset="0"/>
              </a:defRPr>
            </a:lvl8pPr>
            <a:lvl9pPr marL="3886200" indent="-228600" algn="ctr" eaLnBrk="0" fontAlgn="base" hangingPunct="0">
              <a:spcBef>
                <a:spcPct val="0"/>
              </a:spcBef>
              <a:spcAft>
                <a:spcPct val="0"/>
              </a:spcAft>
              <a:buClr>
                <a:srgbClr val="CC0000"/>
              </a:buClr>
              <a:buSzPct val="70000"/>
              <a:buFont typeface="Wingdings" panose="05000000000000000000" pitchFamily="2" charset="2"/>
              <a:defRPr sz="1000">
                <a:solidFill>
                  <a:schemeClr val="tx1"/>
                </a:solidFill>
                <a:latin typeface="Arial" panose="020B0604020202020204" pitchFamily="34" charset="0"/>
              </a:defRPr>
            </a:lvl9pPr>
          </a:lstStyle>
          <a:p>
            <a:pPr algn="ctr">
              <a:buClr>
                <a:srgbClr val="CC0000"/>
              </a:buClr>
              <a:buSzPct val="70000"/>
              <a:buFont typeface="Wingdings" panose="05000000000000000000" pitchFamily="2" charset="2"/>
              <a:buNone/>
              <a:defRPr/>
            </a:pPr>
            <a:endParaRPr lang="it-IT" altLang="it-IT" sz="1231"/>
          </a:p>
        </p:txBody>
      </p:sp>
      <p:sp>
        <p:nvSpPr>
          <p:cNvPr id="1027" name="Rectangle 3">
            <a:extLst>
              <a:ext uri="{FF2B5EF4-FFF2-40B4-BE49-F238E27FC236}">
                <a16:creationId xmlns:a16="http://schemas.microsoft.com/office/drawing/2014/main" id="{900A3B90-B431-4FEC-81D2-7C5D7153DD98}"/>
              </a:ext>
            </a:extLst>
          </p:cNvPr>
          <p:cNvSpPr>
            <a:spLocks noGrp="1" noChangeArrowheads="1"/>
          </p:cNvSpPr>
          <p:nvPr>
            <p:ph type="body" idx="1"/>
          </p:nvPr>
        </p:nvSpPr>
        <p:spPr bwMode="auto">
          <a:xfrm>
            <a:off x="595313" y="1217613"/>
            <a:ext cx="11183937" cy="4948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it-IT" altLang="it-IT"/>
              <a:t>Fare clic per modificare gli stili del testo dello schema</a:t>
            </a:r>
          </a:p>
          <a:p>
            <a:pPr lvl="1"/>
            <a:r>
              <a:rPr lang="it-IT" altLang="it-IT"/>
              <a:t>Secondo livello</a:t>
            </a:r>
          </a:p>
        </p:txBody>
      </p:sp>
      <p:sp>
        <p:nvSpPr>
          <p:cNvPr id="14" name="Rectangle 20">
            <a:extLst>
              <a:ext uri="{FF2B5EF4-FFF2-40B4-BE49-F238E27FC236}">
                <a16:creationId xmlns:a16="http://schemas.microsoft.com/office/drawing/2014/main" id="{C27AD9D3-0591-4AB6-A6A9-8015E20E4FBF}"/>
              </a:ext>
            </a:extLst>
          </p:cNvPr>
          <p:cNvSpPr>
            <a:spLocks noGrp="1" noChangeArrowheads="1"/>
          </p:cNvSpPr>
          <p:nvPr>
            <p:ph type="sldNum" sz="quarter" idx="4"/>
          </p:nvPr>
        </p:nvSpPr>
        <p:spPr>
          <a:xfrm>
            <a:off x="4827588" y="6505575"/>
            <a:ext cx="2536825" cy="250825"/>
          </a:xfrm>
          <a:prstGeom prst="rect">
            <a:avLst/>
          </a:prstGeom>
          <a:ln/>
        </p:spPr>
        <p:txBody>
          <a:bodyPr vert="horz" wrap="square" lIns="91440" tIns="45720" rIns="91440" bIns="45720" numCol="1" anchor="t" anchorCtr="0" compatLnSpc="1">
            <a:prstTxWarp prst="textNoShape">
              <a:avLst/>
            </a:prstTxWarp>
          </a:bodyPr>
          <a:lstStyle>
            <a:lvl1pPr algn="ctr">
              <a:defRPr sz="1100"/>
            </a:lvl1pPr>
          </a:lstStyle>
          <a:p>
            <a:pPr>
              <a:defRPr/>
            </a:pPr>
            <a:fld id="{115D3170-CA8F-4008-844F-FA9A7F8F2DDA}" type="slidenum">
              <a:rPr lang="it-IT" altLang="it-IT" smtClean="0"/>
              <a:pPr>
                <a:defRPr/>
              </a:pPr>
              <a:t>‹N›</a:t>
            </a:fld>
            <a:endParaRPr lang="it-IT" altLang="it-IT"/>
          </a:p>
        </p:txBody>
      </p:sp>
      <p:sp>
        <p:nvSpPr>
          <p:cNvPr id="5" name="Rectangle 8">
            <a:extLst>
              <a:ext uri="{FF2B5EF4-FFF2-40B4-BE49-F238E27FC236}">
                <a16:creationId xmlns:a16="http://schemas.microsoft.com/office/drawing/2014/main" id="{01A4985F-5F80-4CE7-8A67-4AE7C87E9608}"/>
              </a:ext>
            </a:extLst>
          </p:cNvPr>
          <p:cNvSpPr>
            <a:spLocks noChangeArrowheads="1"/>
          </p:cNvSpPr>
          <p:nvPr userDrawn="1"/>
        </p:nvSpPr>
        <p:spPr bwMode="auto">
          <a:xfrm>
            <a:off x="0" y="0"/>
            <a:ext cx="12192000" cy="627063"/>
          </a:xfrm>
          <a:prstGeom prst="rect">
            <a:avLst/>
          </a:prstGeom>
          <a:gradFill rotWithShape="1">
            <a:gsLst>
              <a:gs pos="0">
                <a:srgbClr val="006600"/>
              </a:gs>
              <a:gs pos="100000">
                <a:srgbClr val="008000"/>
              </a:gs>
            </a:gsLst>
            <a:lin ang="5400000" scaled="1"/>
          </a:gradFill>
          <a:ln>
            <a:noFill/>
          </a:ln>
        </p:spPr>
        <p:txBody>
          <a:bodyPr wrap="none" anchor="ct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algn="ctr" eaLnBrk="0" fontAlgn="base" hangingPunct="0">
              <a:spcBef>
                <a:spcPct val="0"/>
              </a:spcBef>
              <a:spcAft>
                <a:spcPct val="0"/>
              </a:spcAft>
              <a:buClr>
                <a:srgbClr val="CC0000"/>
              </a:buClr>
              <a:buSzPct val="70000"/>
              <a:buFont typeface="Wingdings" panose="05000000000000000000" pitchFamily="2" charset="2"/>
              <a:defRPr sz="1000">
                <a:solidFill>
                  <a:schemeClr val="tx1"/>
                </a:solidFill>
                <a:latin typeface="Arial" panose="020B0604020202020204" pitchFamily="34" charset="0"/>
              </a:defRPr>
            </a:lvl6pPr>
            <a:lvl7pPr marL="2971800" indent="-228600" algn="ctr" eaLnBrk="0" fontAlgn="base" hangingPunct="0">
              <a:spcBef>
                <a:spcPct val="0"/>
              </a:spcBef>
              <a:spcAft>
                <a:spcPct val="0"/>
              </a:spcAft>
              <a:buClr>
                <a:srgbClr val="CC0000"/>
              </a:buClr>
              <a:buSzPct val="70000"/>
              <a:buFont typeface="Wingdings" panose="05000000000000000000" pitchFamily="2" charset="2"/>
              <a:defRPr sz="1000">
                <a:solidFill>
                  <a:schemeClr val="tx1"/>
                </a:solidFill>
                <a:latin typeface="Arial" panose="020B0604020202020204" pitchFamily="34" charset="0"/>
              </a:defRPr>
            </a:lvl7pPr>
            <a:lvl8pPr marL="3429000" indent="-228600" algn="ctr" eaLnBrk="0" fontAlgn="base" hangingPunct="0">
              <a:spcBef>
                <a:spcPct val="0"/>
              </a:spcBef>
              <a:spcAft>
                <a:spcPct val="0"/>
              </a:spcAft>
              <a:buClr>
                <a:srgbClr val="CC0000"/>
              </a:buClr>
              <a:buSzPct val="70000"/>
              <a:buFont typeface="Wingdings" panose="05000000000000000000" pitchFamily="2" charset="2"/>
              <a:defRPr sz="1000">
                <a:solidFill>
                  <a:schemeClr val="tx1"/>
                </a:solidFill>
                <a:latin typeface="Arial" panose="020B0604020202020204" pitchFamily="34" charset="0"/>
              </a:defRPr>
            </a:lvl8pPr>
            <a:lvl9pPr marL="3886200" indent="-228600" algn="ctr" eaLnBrk="0" fontAlgn="base" hangingPunct="0">
              <a:spcBef>
                <a:spcPct val="0"/>
              </a:spcBef>
              <a:spcAft>
                <a:spcPct val="0"/>
              </a:spcAft>
              <a:buClr>
                <a:srgbClr val="CC0000"/>
              </a:buClr>
              <a:buSzPct val="70000"/>
              <a:buFont typeface="Wingdings" panose="05000000000000000000" pitchFamily="2" charset="2"/>
              <a:defRPr sz="1000">
                <a:solidFill>
                  <a:schemeClr val="tx1"/>
                </a:solidFill>
                <a:latin typeface="Arial" panose="020B0604020202020204" pitchFamily="34" charset="0"/>
              </a:defRPr>
            </a:lvl9pPr>
          </a:lstStyle>
          <a:p>
            <a:pPr algn="ctr">
              <a:buClr>
                <a:srgbClr val="CC0000"/>
              </a:buClr>
              <a:buSzPct val="70000"/>
              <a:buFont typeface="Wingdings" panose="05000000000000000000" pitchFamily="2" charset="2"/>
              <a:buNone/>
              <a:defRPr/>
            </a:pPr>
            <a:endParaRPr lang="it-IT" altLang="it-IT" sz="1231"/>
          </a:p>
        </p:txBody>
      </p:sp>
    </p:spTree>
    <p:extLst>
      <p:ext uri="{BB962C8B-B14F-4D97-AF65-F5344CB8AC3E}">
        <p14:creationId xmlns:p14="http://schemas.microsoft.com/office/powerpoint/2010/main" val="1365264975"/>
      </p:ext>
    </p:extLst>
  </p:cSld>
  <p:clrMap bg1="lt1" tx1="dk1" bg2="lt2" tx2="dk2" accent1="accent1" accent2="accent2" accent3="accent3" accent4="accent4" accent5="accent5" accent6="accent6" hlink="hlink" folHlink="folHlink"/>
  <p:sldLayoutIdLst>
    <p:sldLayoutId id="2147484791" r:id="rId1"/>
    <p:sldLayoutId id="2147484792" r:id="rId2"/>
    <p:sldLayoutId id="2147484793" r:id="rId3"/>
    <p:sldLayoutId id="2147484794" r:id="rId4"/>
    <p:sldLayoutId id="2147484787" r:id="rId5"/>
    <p:sldLayoutId id="2147484788" r:id="rId6"/>
    <p:sldLayoutId id="2147484789" r:id="rId7"/>
  </p:sldLayoutIdLst>
  <p:hf hdr="0" ftr="0" dt="0"/>
  <p:txStyles>
    <p:titleStyle>
      <a:lvl1pPr algn="l" rtl="0" eaLnBrk="1" fontAlgn="base" hangingPunct="1">
        <a:spcBef>
          <a:spcPct val="0"/>
        </a:spcBef>
        <a:spcAft>
          <a:spcPct val="0"/>
        </a:spcAft>
        <a:defRPr sz="2700" b="1">
          <a:solidFill>
            <a:srgbClr val="006600"/>
          </a:solidFill>
          <a:latin typeface="+mj-lt"/>
          <a:ea typeface="+mj-ea"/>
          <a:cs typeface="+mj-cs"/>
        </a:defRPr>
      </a:lvl1pPr>
      <a:lvl2pPr algn="l" rtl="0" eaLnBrk="1" fontAlgn="base" hangingPunct="1">
        <a:spcBef>
          <a:spcPct val="0"/>
        </a:spcBef>
        <a:spcAft>
          <a:spcPct val="0"/>
        </a:spcAft>
        <a:defRPr sz="2700" b="1">
          <a:solidFill>
            <a:srgbClr val="006600"/>
          </a:solidFill>
          <a:latin typeface="Arial" charset="0"/>
        </a:defRPr>
      </a:lvl2pPr>
      <a:lvl3pPr algn="l" rtl="0" eaLnBrk="1" fontAlgn="base" hangingPunct="1">
        <a:spcBef>
          <a:spcPct val="0"/>
        </a:spcBef>
        <a:spcAft>
          <a:spcPct val="0"/>
        </a:spcAft>
        <a:defRPr sz="2700" b="1">
          <a:solidFill>
            <a:srgbClr val="006600"/>
          </a:solidFill>
          <a:latin typeface="Arial" charset="0"/>
        </a:defRPr>
      </a:lvl3pPr>
      <a:lvl4pPr algn="l" rtl="0" eaLnBrk="1" fontAlgn="base" hangingPunct="1">
        <a:spcBef>
          <a:spcPct val="0"/>
        </a:spcBef>
        <a:spcAft>
          <a:spcPct val="0"/>
        </a:spcAft>
        <a:defRPr sz="2700" b="1">
          <a:solidFill>
            <a:srgbClr val="006600"/>
          </a:solidFill>
          <a:latin typeface="Arial" charset="0"/>
        </a:defRPr>
      </a:lvl4pPr>
      <a:lvl5pPr algn="l" rtl="0" eaLnBrk="1" fontAlgn="base" hangingPunct="1">
        <a:spcBef>
          <a:spcPct val="0"/>
        </a:spcBef>
        <a:spcAft>
          <a:spcPct val="0"/>
        </a:spcAft>
        <a:defRPr sz="2700" b="1">
          <a:solidFill>
            <a:srgbClr val="006600"/>
          </a:solidFill>
          <a:latin typeface="Arial" charset="0"/>
        </a:defRPr>
      </a:lvl5pPr>
      <a:lvl6pPr marL="562722" algn="l" rtl="0" eaLnBrk="1" fontAlgn="base" hangingPunct="1">
        <a:spcBef>
          <a:spcPct val="0"/>
        </a:spcBef>
        <a:spcAft>
          <a:spcPct val="0"/>
        </a:spcAft>
        <a:defRPr sz="2708" b="1">
          <a:solidFill>
            <a:srgbClr val="006600"/>
          </a:solidFill>
          <a:latin typeface="Arial" charset="0"/>
        </a:defRPr>
      </a:lvl6pPr>
      <a:lvl7pPr marL="1125444" algn="l" rtl="0" eaLnBrk="1" fontAlgn="base" hangingPunct="1">
        <a:spcBef>
          <a:spcPct val="0"/>
        </a:spcBef>
        <a:spcAft>
          <a:spcPct val="0"/>
        </a:spcAft>
        <a:defRPr sz="2708" b="1">
          <a:solidFill>
            <a:srgbClr val="006600"/>
          </a:solidFill>
          <a:latin typeface="Arial" charset="0"/>
        </a:defRPr>
      </a:lvl7pPr>
      <a:lvl8pPr marL="1688165" algn="l" rtl="0" eaLnBrk="1" fontAlgn="base" hangingPunct="1">
        <a:spcBef>
          <a:spcPct val="0"/>
        </a:spcBef>
        <a:spcAft>
          <a:spcPct val="0"/>
        </a:spcAft>
        <a:defRPr sz="2708" b="1">
          <a:solidFill>
            <a:srgbClr val="006600"/>
          </a:solidFill>
          <a:latin typeface="Arial" charset="0"/>
        </a:defRPr>
      </a:lvl8pPr>
      <a:lvl9pPr marL="2250887" algn="l" rtl="0" eaLnBrk="1" fontAlgn="base" hangingPunct="1">
        <a:spcBef>
          <a:spcPct val="0"/>
        </a:spcBef>
        <a:spcAft>
          <a:spcPct val="0"/>
        </a:spcAft>
        <a:defRPr sz="2708" b="1">
          <a:solidFill>
            <a:srgbClr val="006600"/>
          </a:solidFill>
          <a:latin typeface="Arial" charset="0"/>
        </a:defRPr>
      </a:lvl9pPr>
    </p:titleStyle>
    <p:bodyStyle>
      <a:lvl1pPr marL="220663" indent="-220663" algn="l" rtl="0" eaLnBrk="1" fontAlgn="base" hangingPunct="1">
        <a:spcBef>
          <a:spcPct val="20000"/>
        </a:spcBef>
        <a:spcAft>
          <a:spcPct val="0"/>
        </a:spcAft>
        <a:buClr>
          <a:srgbClr val="CC0000"/>
        </a:buClr>
        <a:buChar char="•"/>
        <a:defRPr sz="2000">
          <a:solidFill>
            <a:schemeClr val="tx1"/>
          </a:solidFill>
          <a:latin typeface="Century Gothic" panose="020B0502020202020204" pitchFamily="34" charset="0"/>
          <a:ea typeface="+mn-ea"/>
          <a:cs typeface="+mn-cs"/>
        </a:defRPr>
      </a:lvl1pPr>
      <a:lvl2pPr marL="663575" indent="-222250" algn="l" rtl="0" eaLnBrk="1" fontAlgn="base" hangingPunct="1">
        <a:spcBef>
          <a:spcPct val="20000"/>
        </a:spcBef>
        <a:spcAft>
          <a:spcPct val="0"/>
        </a:spcAft>
        <a:buClr>
          <a:srgbClr val="CC0000"/>
        </a:buClr>
        <a:buSzPct val="55000"/>
        <a:buFont typeface="Wingdings" panose="05000000000000000000" pitchFamily="2" charset="2"/>
        <a:buChar char="¡"/>
        <a:defRPr sz="2000">
          <a:solidFill>
            <a:schemeClr val="tx1"/>
          </a:solidFill>
          <a:latin typeface="Century Gothic" panose="020B0502020202020204" pitchFamily="34" charset="0"/>
        </a:defRPr>
      </a:lvl2pPr>
      <a:lvl3pPr marL="1436688" indent="-280988" algn="l" rtl="0" eaLnBrk="1" fontAlgn="base" hangingPunct="1">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itchFamily="34" charset="0"/>
        </a:defRPr>
      </a:lvl3pPr>
      <a:lvl4pPr marL="1968500" indent="-280988" algn="l" rtl="0" eaLnBrk="1" fontAlgn="base" hangingPunct="1">
        <a:spcBef>
          <a:spcPct val="20000"/>
        </a:spcBef>
        <a:spcAft>
          <a:spcPct val="0"/>
        </a:spcAft>
        <a:buClr>
          <a:srgbClr val="CC0000"/>
        </a:buClr>
        <a:buSzPct val="70000"/>
        <a:buFont typeface="Wingdings" panose="05000000000000000000" pitchFamily="2" charset="2"/>
        <a:buChar char="n"/>
        <a:defRPr sz="1900">
          <a:solidFill>
            <a:schemeClr val="tx1"/>
          </a:solidFill>
          <a:latin typeface="Trebuchet MS" pitchFamily="34" charset="0"/>
        </a:defRPr>
      </a:lvl4pPr>
      <a:lvl5pPr marL="2532063" indent="-280988" algn="l" rtl="0" eaLnBrk="1" fontAlgn="base" hangingPunct="1">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itchFamily="34" charset="0"/>
        </a:defRPr>
      </a:lvl5pPr>
      <a:lvl6pPr marL="3094970" indent="-281361" algn="l" rtl="0" eaLnBrk="1" fontAlgn="base" hangingPunct="1">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6pPr>
      <a:lvl7pPr marL="3657691" indent="-281361" algn="l" rtl="0" eaLnBrk="1" fontAlgn="base" hangingPunct="1">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7pPr>
      <a:lvl8pPr marL="4220413" indent="-281361" algn="l" rtl="0" eaLnBrk="1" fontAlgn="base" hangingPunct="1">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8pPr>
      <a:lvl9pPr marL="4783135" indent="-281361" algn="l" rtl="0" eaLnBrk="1" fontAlgn="base" hangingPunct="1">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9pPr>
    </p:bodyStyle>
    <p:otherStyle>
      <a:defPPr>
        <a:defRPr lang="it-IT"/>
      </a:defPPr>
      <a:lvl1pPr marL="0" algn="l" defTabSz="1125444" rtl="0" eaLnBrk="1" latinLnBrk="0" hangingPunct="1">
        <a:defRPr sz="2215" kern="1200">
          <a:solidFill>
            <a:schemeClr val="tx1"/>
          </a:solidFill>
          <a:latin typeface="+mn-lt"/>
          <a:ea typeface="+mn-ea"/>
          <a:cs typeface="+mn-cs"/>
        </a:defRPr>
      </a:lvl1pPr>
      <a:lvl2pPr marL="562722" algn="l" defTabSz="1125444" rtl="0" eaLnBrk="1" latinLnBrk="0" hangingPunct="1">
        <a:defRPr sz="2215" kern="1200">
          <a:solidFill>
            <a:schemeClr val="tx1"/>
          </a:solidFill>
          <a:latin typeface="+mn-lt"/>
          <a:ea typeface="+mn-ea"/>
          <a:cs typeface="+mn-cs"/>
        </a:defRPr>
      </a:lvl2pPr>
      <a:lvl3pPr marL="1125444" algn="l" defTabSz="1125444" rtl="0" eaLnBrk="1" latinLnBrk="0" hangingPunct="1">
        <a:defRPr sz="2215" kern="1200">
          <a:solidFill>
            <a:schemeClr val="tx1"/>
          </a:solidFill>
          <a:latin typeface="+mn-lt"/>
          <a:ea typeface="+mn-ea"/>
          <a:cs typeface="+mn-cs"/>
        </a:defRPr>
      </a:lvl3pPr>
      <a:lvl4pPr marL="1688165" algn="l" defTabSz="1125444" rtl="0" eaLnBrk="1" latinLnBrk="0" hangingPunct="1">
        <a:defRPr sz="2215" kern="1200">
          <a:solidFill>
            <a:schemeClr val="tx1"/>
          </a:solidFill>
          <a:latin typeface="+mn-lt"/>
          <a:ea typeface="+mn-ea"/>
          <a:cs typeface="+mn-cs"/>
        </a:defRPr>
      </a:lvl4pPr>
      <a:lvl5pPr marL="2250887" algn="l" defTabSz="1125444" rtl="0" eaLnBrk="1" latinLnBrk="0" hangingPunct="1">
        <a:defRPr sz="2215" kern="1200">
          <a:solidFill>
            <a:schemeClr val="tx1"/>
          </a:solidFill>
          <a:latin typeface="+mn-lt"/>
          <a:ea typeface="+mn-ea"/>
          <a:cs typeface="+mn-cs"/>
        </a:defRPr>
      </a:lvl5pPr>
      <a:lvl6pPr marL="2813609" algn="l" defTabSz="1125444" rtl="0" eaLnBrk="1" latinLnBrk="0" hangingPunct="1">
        <a:defRPr sz="2215" kern="1200">
          <a:solidFill>
            <a:schemeClr val="tx1"/>
          </a:solidFill>
          <a:latin typeface="+mn-lt"/>
          <a:ea typeface="+mn-ea"/>
          <a:cs typeface="+mn-cs"/>
        </a:defRPr>
      </a:lvl6pPr>
      <a:lvl7pPr marL="3376331" algn="l" defTabSz="1125444" rtl="0" eaLnBrk="1" latinLnBrk="0" hangingPunct="1">
        <a:defRPr sz="2215" kern="1200">
          <a:solidFill>
            <a:schemeClr val="tx1"/>
          </a:solidFill>
          <a:latin typeface="+mn-lt"/>
          <a:ea typeface="+mn-ea"/>
          <a:cs typeface="+mn-cs"/>
        </a:defRPr>
      </a:lvl7pPr>
      <a:lvl8pPr marL="3939052" algn="l" defTabSz="1125444" rtl="0" eaLnBrk="1" latinLnBrk="0" hangingPunct="1">
        <a:defRPr sz="2215" kern="1200">
          <a:solidFill>
            <a:schemeClr val="tx1"/>
          </a:solidFill>
          <a:latin typeface="+mn-lt"/>
          <a:ea typeface="+mn-ea"/>
          <a:cs typeface="+mn-cs"/>
        </a:defRPr>
      </a:lvl8pPr>
      <a:lvl9pPr marL="4501774" algn="l" defTabSz="1125444" rtl="0" eaLnBrk="1" latinLnBrk="0" hangingPunct="1">
        <a:defRPr sz="2215"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Segnaposto titolo 1">
            <a:extLst>
              <a:ext uri="{FF2B5EF4-FFF2-40B4-BE49-F238E27FC236}">
                <a16:creationId xmlns:a16="http://schemas.microsoft.com/office/drawing/2014/main" id="{DE59BD7C-95EE-403B-9DCE-8F82A6A669DB}"/>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it-IT" altLang="it-IT"/>
              <a:t>Fare clic per modificare lo stile del titolo</a:t>
            </a:r>
          </a:p>
        </p:txBody>
      </p:sp>
      <p:sp>
        <p:nvSpPr>
          <p:cNvPr id="2051" name="Segnaposto testo 2">
            <a:extLst>
              <a:ext uri="{FF2B5EF4-FFF2-40B4-BE49-F238E27FC236}">
                <a16:creationId xmlns:a16="http://schemas.microsoft.com/office/drawing/2014/main" id="{089206B7-333B-4D52-B908-2179560FFC0B}"/>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it-IT" altLang="it-IT"/>
              <a:t>Fare clic per modificare stili del testo dello schema</a:t>
            </a:r>
          </a:p>
          <a:p>
            <a:pPr lvl="1"/>
            <a:r>
              <a:rPr lang="it-IT" altLang="it-IT"/>
              <a:t>Secondo livello</a:t>
            </a:r>
          </a:p>
          <a:p>
            <a:pPr lvl="2"/>
            <a:r>
              <a:rPr lang="it-IT" altLang="it-IT"/>
              <a:t>Terzo livello</a:t>
            </a:r>
          </a:p>
          <a:p>
            <a:pPr lvl="3"/>
            <a:r>
              <a:rPr lang="it-IT" altLang="it-IT"/>
              <a:t>Quarto livello</a:t>
            </a:r>
          </a:p>
          <a:p>
            <a:pPr lvl="4"/>
            <a:r>
              <a:rPr lang="it-IT" altLang="it-IT"/>
              <a:t>Quinto livello</a:t>
            </a:r>
          </a:p>
        </p:txBody>
      </p:sp>
      <p:sp>
        <p:nvSpPr>
          <p:cNvPr id="4" name="Segnaposto data 3">
            <a:extLst>
              <a:ext uri="{FF2B5EF4-FFF2-40B4-BE49-F238E27FC236}">
                <a16:creationId xmlns:a16="http://schemas.microsoft.com/office/drawing/2014/main" id="{DDD9831F-9315-463E-95AC-2AF2AEE1171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it-IT"/>
          </a:p>
        </p:txBody>
      </p:sp>
      <p:sp>
        <p:nvSpPr>
          <p:cNvPr id="5" name="Segnaposto piè di pagina 4">
            <a:extLst>
              <a:ext uri="{FF2B5EF4-FFF2-40B4-BE49-F238E27FC236}">
                <a16:creationId xmlns:a16="http://schemas.microsoft.com/office/drawing/2014/main" id="{65B3360A-F51A-48E8-8FAE-FDD1C21D4A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it-IT"/>
          </a:p>
        </p:txBody>
      </p:sp>
      <p:sp>
        <p:nvSpPr>
          <p:cNvPr id="6" name="Segnaposto numero diapositiva 5">
            <a:extLst>
              <a:ext uri="{FF2B5EF4-FFF2-40B4-BE49-F238E27FC236}">
                <a16:creationId xmlns:a16="http://schemas.microsoft.com/office/drawing/2014/main" id="{6BBF3D60-EB10-482E-849A-4C8C10970B46}"/>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pPr>
              <a:defRPr/>
            </a:pPr>
            <a:fld id="{40B118D1-97AC-42D8-8F61-DD39779E022C}" type="slidenum">
              <a:rPr lang="it-IT" altLang="it-IT"/>
              <a:pPr>
                <a:defRPr/>
              </a:pPr>
              <a:t>‹N›</a:t>
            </a:fld>
            <a:endParaRPr lang="it-IT" altLang="it-IT"/>
          </a:p>
        </p:txBody>
      </p:sp>
    </p:spTree>
    <p:extLst>
      <p:ext uri="{BB962C8B-B14F-4D97-AF65-F5344CB8AC3E}">
        <p14:creationId xmlns:p14="http://schemas.microsoft.com/office/powerpoint/2010/main" val="3684177588"/>
      </p:ext>
    </p:extLst>
  </p:cSld>
  <p:clrMap bg1="lt1" tx1="dk1" bg2="lt2" tx2="dk2" accent1="accent1" accent2="accent2" accent3="accent3" accent4="accent4" accent5="accent5" accent6="accent6" hlink="hlink" folHlink="folHlink"/>
  <p:sldLayoutIdLst>
    <p:sldLayoutId id="2147484797" r:id="rId1"/>
    <p:sldLayoutId id="2147484798" r:id="rId2"/>
    <p:sldLayoutId id="2147484799" r:id="rId3"/>
    <p:sldLayoutId id="2147484800" r:id="rId4"/>
    <p:sldLayoutId id="2147484801" r:id="rId5"/>
    <p:sldLayoutId id="2147484802" r:id="rId6"/>
    <p:sldLayoutId id="2147484803" r:id="rId7"/>
    <p:sldLayoutId id="2147484804" r:id="rId8"/>
    <p:sldLayoutId id="2147484805" r:id="rId9"/>
    <p:sldLayoutId id="2147484806" r:id="rId10"/>
    <p:sldLayoutId id="2147484807" r:id="rId11"/>
  </p:sldLayoutIdLst>
  <p:hf hdr="0" ftr="0" dt="0"/>
  <p:txStyles>
    <p:titleStyle>
      <a:lvl1pPr algn="l" rtl="0" eaLnBrk="1" fontAlgn="base" hangingPunct="1">
        <a:lnSpc>
          <a:spcPct val="90000"/>
        </a:lnSpc>
        <a:spcBef>
          <a:spcPct val="0"/>
        </a:spcBef>
        <a:spcAft>
          <a:spcPct val="0"/>
        </a:spcAft>
        <a:defRPr sz="4400" kern="1200">
          <a:solidFill>
            <a:schemeClr val="tx1"/>
          </a:solidFill>
          <a:latin typeface="+mj-lt"/>
          <a:ea typeface="+mj-ea"/>
          <a:cs typeface="+mj-cs"/>
        </a:defRPr>
      </a:lvl1pPr>
      <a:lvl2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2pPr>
      <a:lvl3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3pPr>
      <a:lvl4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4pPr>
      <a:lvl5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5pPr>
      <a:lvl6pPr marL="4572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8" name="Rectangle 8">
            <a:extLst>
              <a:ext uri="{FF2B5EF4-FFF2-40B4-BE49-F238E27FC236}">
                <a16:creationId xmlns:a16="http://schemas.microsoft.com/office/drawing/2014/main" id="{A7A617C4-E7EE-4ABB-AD7A-DC3701144DDC}"/>
              </a:ext>
            </a:extLst>
          </p:cNvPr>
          <p:cNvSpPr>
            <a:spLocks noChangeArrowheads="1"/>
          </p:cNvSpPr>
          <p:nvPr/>
        </p:nvSpPr>
        <p:spPr bwMode="auto">
          <a:xfrm>
            <a:off x="0" y="0"/>
            <a:ext cx="12192000" cy="627063"/>
          </a:xfrm>
          <a:prstGeom prst="rect">
            <a:avLst/>
          </a:prstGeom>
          <a:gradFill rotWithShape="1">
            <a:gsLst>
              <a:gs pos="0">
                <a:srgbClr val="006600"/>
              </a:gs>
              <a:gs pos="100000">
                <a:srgbClr val="008000"/>
              </a:gs>
            </a:gsLst>
            <a:lin ang="5400000" scaled="1"/>
          </a:gradFill>
          <a:ln>
            <a:noFill/>
          </a:ln>
        </p:spPr>
        <p:txBody>
          <a:bodyPr wrap="none" anchor="ct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algn="ctr" eaLnBrk="0" fontAlgn="base" hangingPunct="0">
              <a:spcBef>
                <a:spcPct val="0"/>
              </a:spcBef>
              <a:spcAft>
                <a:spcPct val="0"/>
              </a:spcAft>
              <a:buClr>
                <a:srgbClr val="CC0000"/>
              </a:buClr>
              <a:buSzPct val="70000"/>
              <a:buFont typeface="Wingdings" panose="05000000000000000000" pitchFamily="2" charset="2"/>
              <a:defRPr sz="1000">
                <a:solidFill>
                  <a:schemeClr val="tx1"/>
                </a:solidFill>
                <a:latin typeface="Arial" panose="020B0604020202020204" pitchFamily="34" charset="0"/>
              </a:defRPr>
            </a:lvl6pPr>
            <a:lvl7pPr marL="2971800" indent="-228600" algn="ctr" eaLnBrk="0" fontAlgn="base" hangingPunct="0">
              <a:spcBef>
                <a:spcPct val="0"/>
              </a:spcBef>
              <a:spcAft>
                <a:spcPct val="0"/>
              </a:spcAft>
              <a:buClr>
                <a:srgbClr val="CC0000"/>
              </a:buClr>
              <a:buSzPct val="70000"/>
              <a:buFont typeface="Wingdings" panose="05000000000000000000" pitchFamily="2" charset="2"/>
              <a:defRPr sz="1000">
                <a:solidFill>
                  <a:schemeClr val="tx1"/>
                </a:solidFill>
                <a:latin typeface="Arial" panose="020B0604020202020204" pitchFamily="34" charset="0"/>
              </a:defRPr>
            </a:lvl7pPr>
            <a:lvl8pPr marL="3429000" indent="-228600" algn="ctr" eaLnBrk="0" fontAlgn="base" hangingPunct="0">
              <a:spcBef>
                <a:spcPct val="0"/>
              </a:spcBef>
              <a:spcAft>
                <a:spcPct val="0"/>
              </a:spcAft>
              <a:buClr>
                <a:srgbClr val="CC0000"/>
              </a:buClr>
              <a:buSzPct val="70000"/>
              <a:buFont typeface="Wingdings" panose="05000000000000000000" pitchFamily="2" charset="2"/>
              <a:defRPr sz="1000">
                <a:solidFill>
                  <a:schemeClr val="tx1"/>
                </a:solidFill>
                <a:latin typeface="Arial" panose="020B0604020202020204" pitchFamily="34" charset="0"/>
              </a:defRPr>
            </a:lvl8pPr>
            <a:lvl9pPr marL="3886200" indent="-228600" algn="ctr" eaLnBrk="0" fontAlgn="base" hangingPunct="0">
              <a:spcBef>
                <a:spcPct val="0"/>
              </a:spcBef>
              <a:spcAft>
                <a:spcPct val="0"/>
              </a:spcAft>
              <a:buClr>
                <a:srgbClr val="CC0000"/>
              </a:buClr>
              <a:buSzPct val="70000"/>
              <a:buFont typeface="Wingdings" panose="05000000000000000000" pitchFamily="2" charset="2"/>
              <a:defRPr sz="1000">
                <a:solidFill>
                  <a:schemeClr val="tx1"/>
                </a:solidFill>
                <a:latin typeface="Arial" panose="020B0604020202020204" pitchFamily="34" charset="0"/>
              </a:defRPr>
            </a:lvl9pPr>
          </a:lstStyle>
          <a:p>
            <a:pPr algn="ctr">
              <a:buClr>
                <a:srgbClr val="CC0000"/>
              </a:buClr>
              <a:buSzPct val="70000"/>
              <a:buFont typeface="Wingdings" panose="05000000000000000000" pitchFamily="2" charset="2"/>
              <a:buNone/>
              <a:defRPr/>
            </a:pPr>
            <a:endParaRPr lang="it-IT" altLang="it-IT" sz="1231"/>
          </a:p>
        </p:txBody>
      </p:sp>
      <p:sp>
        <p:nvSpPr>
          <p:cNvPr id="1027" name="Rectangle 3">
            <a:extLst>
              <a:ext uri="{FF2B5EF4-FFF2-40B4-BE49-F238E27FC236}">
                <a16:creationId xmlns:a16="http://schemas.microsoft.com/office/drawing/2014/main" id="{900A3B90-B431-4FEC-81D2-7C5D7153DD98}"/>
              </a:ext>
            </a:extLst>
          </p:cNvPr>
          <p:cNvSpPr>
            <a:spLocks noGrp="1" noChangeArrowheads="1"/>
          </p:cNvSpPr>
          <p:nvPr>
            <p:ph type="body" idx="1"/>
          </p:nvPr>
        </p:nvSpPr>
        <p:spPr bwMode="auto">
          <a:xfrm>
            <a:off x="595313" y="1217613"/>
            <a:ext cx="11183937" cy="4948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it-IT" altLang="it-IT"/>
              <a:t>Fare clic per modificare gli stili del testo dello schema</a:t>
            </a:r>
          </a:p>
          <a:p>
            <a:pPr lvl="1"/>
            <a:r>
              <a:rPr lang="it-IT" altLang="it-IT"/>
              <a:t>Secondo livello</a:t>
            </a:r>
          </a:p>
        </p:txBody>
      </p:sp>
      <p:sp>
        <p:nvSpPr>
          <p:cNvPr id="14" name="Rectangle 20">
            <a:extLst>
              <a:ext uri="{FF2B5EF4-FFF2-40B4-BE49-F238E27FC236}">
                <a16:creationId xmlns:a16="http://schemas.microsoft.com/office/drawing/2014/main" id="{C27AD9D3-0591-4AB6-A6A9-8015E20E4FBF}"/>
              </a:ext>
            </a:extLst>
          </p:cNvPr>
          <p:cNvSpPr>
            <a:spLocks noGrp="1" noChangeArrowheads="1"/>
          </p:cNvSpPr>
          <p:nvPr>
            <p:ph type="sldNum" sz="quarter" idx="4"/>
          </p:nvPr>
        </p:nvSpPr>
        <p:spPr>
          <a:xfrm>
            <a:off x="4827588" y="6505575"/>
            <a:ext cx="2536825" cy="250825"/>
          </a:xfrm>
          <a:prstGeom prst="rect">
            <a:avLst/>
          </a:prstGeom>
          <a:ln/>
        </p:spPr>
        <p:txBody>
          <a:bodyPr vert="horz" wrap="square" lIns="91440" tIns="45720" rIns="91440" bIns="45720" numCol="1" anchor="t" anchorCtr="0" compatLnSpc="1">
            <a:prstTxWarp prst="textNoShape">
              <a:avLst/>
            </a:prstTxWarp>
          </a:bodyPr>
          <a:lstStyle>
            <a:lvl1pPr algn="ctr">
              <a:defRPr sz="1100"/>
            </a:lvl1pPr>
          </a:lstStyle>
          <a:p>
            <a:pPr>
              <a:defRPr/>
            </a:pPr>
            <a:fld id="{40B118D1-97AC-42D8-8F61-DD39779E022C}" type="slidenum">
              <a:rPr lang="it-IT" altLang="it-IT" smtClean="0"/>
              <a:pPr>
                <a:defRPr/>
              </a:pPr>
              <a:t>‹N›</a:t>
            </a:fld>
            <a:endParaRPr lang="it-IT" altLang="it-IT"/>
          </a:p>
        </p:txBody>
      </p:sp>
      <p:sp>
        <p:nvSpPr>
          <p:cNvPr id="5" name="Rectangle 8">
            <a:extLst>
              <a:ext uri="{FF2B5EF4-FFF2-40B4-BE49-F238E27FC236}">
                <a16:creationId xmlns:a16="http://schemas.microsoft.com/office/drawing/2014/main" id="{D5F52AED-9AD3-41E6-B267-98F0FCEA6968}"/>
              </a:ext>
            </a:extLst>
          </p:cNvPr>
          <p:cNvSpPr>
            <a:spLocks noChangeArrowheads="1"/>
          </p:cNvSpPr>
          <p:nvPr userDrawn="1"/>
        </p:nvSpPr>
        <p:spPr bwMode="auto">
          <a:xfrm>
            <a:off x="0" y="0"/>
            <a:ext cx="12192000" cy="627063"/>
          </a:xfrm>
          <a:prstGeom prst="rect">
            <a:avLst/>
          </a:prstGeom>
          <a:gradFill rotWithShape="1">
            <a:gsLst>
              <a:gs pos="0">
                <a:srgbClr val="006600"/>
              </a:gs>
              <a:gs pos="100000">
                <a:srgbClr val="008000"/>
              </a:gs>
            </a:gsLst>
            <a:lin ang="5400000" scaled="1"/>
          </a:gradFill>
          <a:ln>
            <a:noFill/>
          </a:ln>
        </p:spPr>
        <p:txBody>
          <a:bodyPr wrap="none" anchor="ct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algn="ctr" eaLnBrk="0" fontAlgn="base" hangingPunct="0">
              <a:spcBef>
                <a:spcPct val="0"/>
              </a:spcBef>
              <a:spcAft>
                <a:spcPct val="0"/>
              </a:spcAft>
              <a:buClr>
                <a:srgbClr val="CC0000"/>
              </a:buClr>
              <a:buSzPct val="70000"/>
              <a:buFont typeface="Wingdings" panose="05000000000000000000" pitchFamily="2" charset="2"/>
              <a:defRPr sz="1000">
                <a:solidFill>
                  <a:schemeClr val="tx1"/>
                </a:solidFill>
                <a:latin typeface="Arial" panose="020B0604020202020204" pitchFamily="34" charset="0"/>
              </a:defRPr>
            </a:lvl6pPr>
            <a:lvl7pPr marL="2971800" indent="-228600" algn="ctr" eaLnBrk="0" fontAlgn="base" hangingPunct="0">
              <a:spcBef>
                <a:spcPct val="0"/>
              </a:spcBef>
              <a:spcAft>
                <a:spcPct val="0"/>
              </a:spcAft>
              <a:buClr>
                <a:srgbClr val="CC0000"/>
              </a:buClr>
              <a:buSzPct val="70000"/>
              <a:buFont typeface="Wingdings" panose="05000000000000000000" pitchFamily="2" charset="2"/>
              <a:defRPr sz="1000">
                <a:solidFill>
                  <a:schemeClr val="tx1"/>
                </a:solidFill>
                <a:latin typeface="Arial" panose="020B0604020202020204" pitchFamily="34" charset="0"/>
              </a:defRPr>
            </a:lvl7pPr>
            <a:lvl8pPr marL="3429000" indent="-228600" algn="ctr" eaLnBrk="0" fontAlgn="base" hangingPunct="0">
              <a:spcBef>
                <a:spcPct val="0"/>
              </a:spcBef>
              <a:spcAft>
                <a:spcPct val="0"/>
              </a:spcAft>
              <a:buClr>
                <a:srgbClr val="CC0000"/>
              </a:buClr>
              <a:buSzPct val="70000"/>
              <a:buFont typeface="Wingdings" panose="05000000000000000000" pitchFamily="2" charset="2"/>
              <a:defRPr sz="1000">
                <a:solidFill>
                  <a:schemeClr val="tx1"/>
                </a:solidFill>
                <a:latin typeface="Arial" panose="020B0604020202020204" pitchFamily="34" charset="0"/>
              </a:defRPr>
            </a:lvl8pPr>
            <a:lvl9pPr marL="3886200" indent="-228600" algn="ctr" eaLnBrk="0" fontAlgn="base" hangingPunct="0">
              <a:spcBef>
                <a:spcPct val="0"/>
              </a:spcBef>
              <a:spcAft>
                <a:spcPct val="0"/>
              </a:spcAft>
              <a:buClr>
                <a:srgbClr val="CC0000"/>
              </a:buClr>
              <a:buSzPct val="70000"/>
              <a:buFont typeface="Wingdings" panose="05000000000000000000" pitchFamily="2" charset="2"/>
              <a:defRPr sz="1000">
                <a:solidFill>
                  <a:schemeClr val="tx1"/>
                </a:solidFill>
                <a:latin typeface="Arial" panose="020B0604020202020204" pitchFamily="34" charset="0"/>
              </a:defRPr>
            </a:lvl9pPr>
          </a:lstStyle>
          <a:p>
            <a:pPr algn="ctr">
              <a:buClr>
                <a:srgbClr val="CC0000"/>
              </a:buClr>
              <a:buSzPct val="70000"/>
              <a:buFont typeface="Wingdings" panose="05000000000000000000" pitchFamily="2" charset="2"/>
              <a:buNone/>
              <a:defRPr/>
            </a:pPr>
            <a:endParaRPr lang="it-IT" altLang="it-IT" sz="1231"/>
          </a:p>
        </p:txBody>
      </p:sp>
    </p:spTree>
    <p:extLst>
      <p:ext uri="{BB962C8B-B14F-4D97-AF65-F5344CB8AC3E}">
        <p14:creationId xmlns:p14="http://schemas.microsoft.com/office/powerpoint/2010/main" val="746948587"/>
      </p:ext>
    </p:extLst>
  </p:cSld>
  <p:clrMap bg1="lt1" tx1="dk1" bg2="lt2" tx2="dk2" accent1="accent1" accent2="accent2" accent3="accent3" accent4="accent4" accent5="accent5" accent6="accent6" hlink="hlink" folHlink="folHlink"/>
  <p:sldLayoutIdLst>
    <p:sldLayoutId id="2147484809" r:id="rId1"/>
    <p:sldLayoutId id="2147484810" r:id="rId2"/>
    <p:sldLayoutId id="2147484811" r:id="rId3"/>
    <p:sldLayoutId id="2147484812" r:id="rId4"/>
    <p:sldLayoutId id="2147484813" r:id="rId5"/>
  </p:sldLayoutIdLst>
  <p:hf hdr="0" ftr="0" dt="0"/>
  <p:txStyles>
    <p:titleStyle>
      <a:lvl1pPr algn="l" rtl="0" eaLnBrk="1" fontAlgn="base" hangingPunct="1">
        <a:spcBef>
          <a:spcPct val="0"/>
        </a:spcBef>
        <a:spcAft>
          <a:spcPct val="0"/>
        </a:spcAft>
        <a:defRPr sz="2700" b="1">
          <a:solidFill>
            <a:srgbClr val="006600"/>
          </a:solidFill>
          <a:latin typeface="+mj-lt"/>
          <a:ea typeface="+mj-ea"/>
          <a:cs typeface="+mj-cs"/>
        </a:defRPr>
      </a:lvl1pPr>
      <a:lvl2pPr algn="l" rtl="0" eaLnBrk="1" fontAlgn="base" hangingPunct="1">
        <a:spcBef>
          <a:spcPct val="0"/>
        </a:spcBef>
        <a:spcAft>
          <a:spcPct val="0"/>
        </a:spcAft>
        <a:defRPr sz="2700" b="1">
          <a:solidFill>
            <a:srgbClr val="006600"/>
          </a:solidFill>
          <a:latin typeface="Arial" charset="0"/>
        </a:defRPr>
      </a:lvl2pPr>
      <a:lvl3pPr algn="l" rtl="0" eaLnBrk="1" fontAlgn="base" hangingPunct="1">
        <a:spcBef>
          <a:spcPct val="0"/>
        </a:spcBef>
        <a:spcAft>
          <a:spcPct val="0"/>
        </a:spcAft>
        <a:defRPr sz="2700" b="1">
          <a:solidFill>
            <a:srgbClr val="006600"/>
          </a:solidFill>
          <a:latin typeface="Arial" charset="0"/>
        </a:defRPr>
      </a:lvl3pPr>
      <a:lvl4pPr algn="l" rtl="0" eaLnBrk="1" fontAlgn="base" hangingPunct="1">
        <a:spcBef>
          <a:spcPct val="0"/>
        </a:spcBef>
        <a:spcAft>
          <a:spcPct val="0"/>
        </a:spcAft>
        <a:defRPr sz="2700" b="1">
          <a:solidFill>
            <a:srgbClr val="006600"/>
          </a:solidFill>
          <a:latin typeface="Arial" charset="0"/>
        </a:defRPr>
      </a:lvl4pPr>
      <a:lvl5pPr algn="l" rtl="0" eaLnBrk="1" fontAlgn="base" hangingPunct="1">
        <a:spcBef>
          <a:spcPct val="0"/>
        </a:spcBef>
        <a:spcAft>
          <a:spcPct val="0"/>
        </a:spcAft>
        <a:defRPr sz="2700" b="1">
          <a:solidFill>
            <a:srgbClr val="006600"/>
          </a:solidFill>
          <a:latin typeface="Arial" charset="0"/>
        </a:defRPr>
      </a:lvl5pPr>
      <a:lvl6pPr marL="562722" algn="l" rtl="0" eaLnBrk="1" fontAlgn="base" hangingPunct="1">
        <a:spcBef>
          <a:spcPct val="0"/>
        </a:spcBef>
        <a:spcAft>
          <a:spcPct val="0"/>
        </a:spcAft>
        <a:defRPr sz="2708" b="1">
          <a:solidFill>
            <a:srgbClr val="006600"/>
          </a:solidFill>
          <a:latin typeface="Arial" charset="0"/>
        </a:defRPr>
      </a:lvl6pPr>
      <a:lvl7pPr marL="1125444" algn="l" rtl="0" eaLnBrk="1" fontAlgn="base" hangingPunct="1">
        <a:spcBef>
          <a:spcPct val="0"/>
        </a:spcBef>
        <a:spcAft>
          <a:spcPct val="0"/>
        </a:spcAft>
        <a:defRPr sz="2708" b="1">
          <a:solidFill>
            <a:srgbClr val="006600"/>
          </a:solidFill>
          <a:latin typeface="Arial" charset="0"/>
        </a:defRPr>
      </a:lvl7pPr>
      <a:lvl8pPr marL="1688165" algn="l" rtl="0" eaLnBrk="1" fontAlgn="base" hangingPunct="1">
        <a:spcBef>
          <a:spcPct val="0"/>
        </a:spcBef>
        <a:spcAft>
          <a:spcPct val="0"/>
        </a:spcAft>
        <a:defRPr sz="2708" b="1">
          <a:solidFill>
            <a:srgbClr val="006600"/>
          </a:solidFill>
          <a:latin typeface="Arial" charset="0"/>
        </a:defRPr>
      </a:lvl8pPr>
      <a:lvl9pPr marL="2250887" algn="l" rtl="0" eaLnBrk="1" fontAlgn="base" hangingPunct="1">
        <a:spcBef>
          <a:spcPct val="0"/>
        </a:spcBef>
        <a:spcAft>
          <a:spcPct val="0"/>
        </a:spcAft>
        <a:defRPr sz="2708" b="1">
          <a:solidFill>
            <a:srgbClr val="006600"/>
          </a:solidFill>
          <a:latin typeface="Arial" charset="0"/>
        </a:defRPr>
      </a:lvl9pPr>
    </p:titleStyle>
    <p:bodyStyle>
      <a:lvl1pPr marL="220663" indent="-220663" algn="l" rtl="0" eaLnBrk="1" fontAlgn="base" hangingPunct="1">
        <a:spcBef>
          <a:spcPct val="20000"/>
        </a:spcBef>
        <a:spcAft>
          <a:spcPct val="0"/>
        </a:spcAft>
        <a:buClr>
          <a:srgbClr val="CC0000"/>
        </a:buClr>
        <a:buChar char="•"/>
        <a:defRPr sz="2000">
          <a:solidFill>
            <a:schemeClr val="tx1"/>
          </a:solidFill>
          <a:latin typeface="Century Gothic" panose="020B0502020202020204" pitchFamily="34" charset="0"/>
          <a:ea typeface="+mn-ea"/>
          <a:cs typeface="+mn-cs"/>
        </a:defRPr>
      </a:lvl1pPr>
      <a:lvl2pPr marL="663575" indent="-222250" algn="l" rtl="0" eaLnBrk="1" fontAlgn="base" hangingPunct="1">
        <a:spcBef>
          <a:spcPct val="20000"/>
        </a:spcBef>
        <a:spcAft>
          <a:spcPct val="0"/>
        </a:spcAft>
        <a:buClr>
          <a:srgbClr val="CC0000"/>
        </a:buClr>
        <a:buSzPct val="55000"/>
        <a:buFont typeface="Wingdings" panose="05000000000000000000" pitchFamily="2" charset="2"/>
        <a:buChar char="¡"/>
        <a:defRPr sz="2000">
          <a:solidFill>
            <a:schemeClr val="tx1"/>
          </a:solidFill>
          <a:latin typeface="Century Gothic" panose="020B0502020202020204" pitchFamily="34" charset="0"/>
        </a:defRPr>
      </a:lvl2pPr>
      <a:lvl3pPr marL="1436688" indent="-280988" algn="l" rtl="0" eaLnBrk="1" fontAlgn="base" hangingPunct="1">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itchFamily="34" charset="0"/>
        </a:defRPr>
      </a:lvl3pPr>
      <a:lvl4pPr marL="1968500" indent="-280988" algn="l" rtl="0" eaLnBrk="1" fontAlgn="base" hangingPunct="1">
        <a:spcBef>
          <a:spcPct val="20000"/>
        </a:spcBef>
        <a:spcAft>
          <a:spcPct val="0"/>
        </a:spcAft>
        <a:buClr>
          <a:srgbClr val="CC0000"/>
        </a:buClr>
        <a:buSzPct val="70000"/>
        <a:buFont typeface="Wingdings" panose="05000000000000000000" pitchFamily="2" charset="2"/>
        <a:buChar char="n"/>
        <a:defRPr sz="1900">
          <a:solidFill>
            <a:schemeClr val="tx1"/>
          </a:solidFill>
          <a:latin typeface="Trebuchet MS" pitchFamily="34" charset="0"/>
        </a:defRPr>
      </a:lvl4pPr>
      <a:lvl5pPr marL="2532063" indent="-280988" algn="l" rtl="0" eaLnBrk="1" fontAlgn="base" hangingPunct="1">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itchFamily="34" charset="0"/>
        </a:defRPr>
      </a:lvl5pPr>
      <a:lvl6pPr marL="3094970" indent="-281361" algn="l" rtl="0" eaLnBrk="1" fontAlgn="base" hangingPunct="1">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6pPr>
      <a:lvl7pPr marL="3657691" indent="-281361" algn="l" rtl="0" eaLnBrk="1" fontAlgn="base" hangingPunct="1">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7pPr>
      <a:lvl8pPr marL="4220413" indent="-281361" algn="l" rtl="0" eaLnBrk="1" fontAlgn="base" hangingPunct="1">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8pPr>
      <a:lvl9pPr marL="4783135" indent="-281361" algn="l" rtl="0" eaLnBrk="1" fontAlgn="base" hangingPunct="1">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9pPr>
    </p:bodyStyle>
    <p:otherStyle>
      <a:defPPr>
        <a:defRPr lang="it-IT"/>
      </a:defPPr>
      <a:lvl1pPr marL="0" algn="l" defTabSz="1125444" rtl="0" eaLnBrk="1" latinLnBrk="0" hangingPunct="1">
        <a:defRPr sz="2215" kern="1200">
          <a:solidFill>
            <a:schemeClr val="tx1"/>
          </a:solidFill>
          <a:latin typeface="+mn-lt"/>
          <a:ea typeface="+mn-ea"/>
          <a:cs typeface="+mn-cs"/>
        </a:defRPr>
      </a:lvl1pPr>
      <a:lvl2pPr marL="562722" algn="l" defTabSz="1125444" rtl="0" eaLnBrk="1" latinLnBrk="0" hangingPunct="1">
        <a:defRPr sz="2215" kern="1200">
          <a:solidFill>
            <a:schemeClr val="tx1"/>
          </a:solidFill>
          <a:latin typeface="+mn-lt"/>
          <a:ea typeface="+mn-ea"/>
          <a:cs typeface="+mn-cs"/>
        </a:defRPr>
      </a:lvl2pPr>
      <a:lvl3pPr marL="1125444" algn="l" defTabSz="1125444" rtl="0" eaLnBrk="1" latinLnBrk="0" hangingPunct="1">
        <a:defRPr sz="2215" kern="1200">
          <a:solidFill>
            <a:schemeClr val="tx1"/>
          </a:solidFill>
          <a:latin typeface="+mn-lt"/>
          <a:ea typeface="+mn-ea"/>
          <a:cs typeface="+mn-cs"/>
        </a:defRPr>
      </a:lvl3pPr>
      <a:lvl4pPr marL="1688165" algn="l" defTabSz="1125444" rtl="0" eaLnBrk="1" latinLnBrk="0" hangingPunct="1">
        <a:defRPr sz="2215" kern="1200">
          <a:solidFill>
            <a:schemeClr val="tx1"/>
          </a:solidFill>
          <a:latin typeface="+mn-lt"/>
          <a:ea typeface="+mn-ea"/>
          <a:cs typeface="+mn-cs"/>
        </a:defRPr>
      </a:lvl4pPr>
      <a:lvl5pPr marL="2250887" algn="l" defTabSz="1125444" rtl="0" eaLnBrk="1" latinLnBrk="0" hangingPunct="1">
        <a:defRPr sz="2215" kern="1200">
          <a:solidFill>
            <a:schemeClr val="tx1"/>
          </a:solidFill>
          <a:latin typeface="+mn-lt"/>
          <a:ea typeface="+mn-ea"/>
          <a:cs typeface="+mn-cs"/>
        </a:defRPr>
      </a:lvl5pPr>
      <a:lvl6pPr marL="2813609" algn="l" defTabSz="1125444" rtl="0" eaLnBrk="1" latinLnBrk="0" hangingPunct="1">
        <a:defRPr sz="2215" kern="1200">
          <a:solidFill>
            <a:schemeClr val="tx1"/>
          </a:solidFill>
          <a:latin typeface="+mn-lt"/>
          <a:ea typeface="+mn-ea"/>
          <a:cs typeface="+mn-cs"/>
        </a:defRPr>
      </a:lvl6pPr>
      <a:lvl7pPr marL="3376331" algn="l" defTabSz="1125444" rtl="0" eaLnBrk="1" latinLnBrk="0" hangingPunct="1">
        <a:defRPr sz="2215" kern="1200">
          <a:solidFill>
            <a:schemeClr val="tx1"/>
          </a:solidFill>
          <a:latin typeface="+mn-lt"/>
          <a:ea typeface="+mn-ea"/>
          <a:cs typeface="+mn-cs"/>
        </a:defRPr>
      </a:lvl7pPr>
      <a:lvl8pPr marL="3939052" algn="l" defTabSz="1125444" rtl="0" eaLnBrk="1" latinLnBrk="0" hangingPunct="1">
        <a:defRPr sz="2215" kern="1200">
          <a:solidFill>
            <a:schemeClr val="tx1"/>
          </a:solidFill>
          <a:latin typeface="+mn-lt"/>
          <a:ea typeface="+mn-ea"/>
          <a:cs typeface="+mn-cs"/>
        </a:defRPr>
      </a:lvl8pPr>
      <a:lvl9pPr marL="4501774" algn="l" defTabSz="1125444" rtl="0" eaLnBrk="1" latinLnBrk="0" hangingPunct="1">
        <a:defRPr sz="2215"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Segnaposto titolo 1">
            <a:extLst>
              <a:ext uri="{FF2B5EF4-FFF2-40B4-BE49-F238E27FC236}">
                <a16:creationId xmlns:a16="http://schemas.microsoft.com/office/drawing/2014/main" id="{DE59BD7C-95EE-403B-9DCE-8F82A6A669DB}"/>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it-IT" altLang="it-IT"/>
              <a:t>Fare clic per modificare lo stile del titolo</a:t>
            </a:r>
          </a:p>
        </p:txBody>
      </p:sp>
      <p:sp>
        <p:nvSpPr>
          <p:cNvPr id="2051" name="Segnaposto testo 2">
            <a:extLst>
              <a:ext uri="{FF2B5EF4-FFF2-40B4-BE49-F238E27FC236}">
                <a16:creationId xmlns:a16="http://schemas.microsoft.com/office/drawing/2014/main" id="{089206B7-333B-4D52-B908-2179560FFC0B}"/>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it-IT" altLang="it-IT"/>
              <a:t>Fare clic per modificare stili del testo dello schema</a:t>
            </a:r>
          </a:p>
          <a:p>
            <a:pPr lvl="1"/>
            <a:r>
              <a:rPr lang="it-IT" altLang="it-IT"/>
              <a:t>Secondo livello</a:t>
            </a:r>
          </a:p>
          <a:p>
            <a:pPr lvl="2"/>
            <a:r>
              <a:rPr lang="it-IT" altLang="it-IT"/>
              <a:t>Terzo livello</a:t>
            </a:r>
          </a:p>
          <a:p>
            <a:pPr lvl="3"/>
            <a:r>
              <a:rPr lang="it-IT" altLang="it-IT"/>
              <a:t>Quarto livello</a:t>
            </a:r>
          </a:p>
          <a:p>
            <a:pPr lvl="4"/>
            <a:r>
              <a:rPr lang="it-IT" altLang="it-IT"/>
              <a:t>Quinto livello</a:t>
            </a:r>
          </a:p>
        </p:txBody>
      </p:sp>
      <p:sp>
        <p:nvSpPr>
          <p:cNvPr id="4" name="Segnaposto data 3">
            <a:extLst>
              <a:ext uri="{FF2B5EF4-FFF2-40B4-BE49-F238E27FC236}">
                <a16:creationId xmlns:a16="http://schemas.microsoft.com/office/drawing/2014/main" id="{DDD9831F-9315-463E-95AC-2AF2AEE1171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it-IT"/>
          </a:p>
        </p:txBody>
      </p:sp>
      <p:sp>
        <p:nvSpPr>
          <p:cNvPr id="5" name="Segnaposto piè di pagina 4">
            <a:extLst>
              <a:ext uri="{FF2B5EF4-FFF2-40B4-BE49-F238E27FC236}">
                <a16:creationId xmlns:a16="http://schemas.microsoft.com/office/drawing/2014/main" id="{65B3360A-F51A-48E8-8FAE-FDD1C21D4A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it-IT"/>
          </a:p>
        </p:txBody>
      </p:sp>
      <p:sp>
        <p:nvSpPr>
          <p:cNvPr id="6" name="Segnaposto numero diapositiva 5">
            <a:extLst>
              <a:ext uri="{FF2B5EF4-FFF2-40B4-BE49-F238E27FC236}">
                <a16:creationId xmlns:a16="http://schemas.microsoft.com/office/drawing/2014/main" id="{6BBF3D60-EB10-482E-849A-4C8C10970B46}"/>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pPr>
              <a:defRPr/>
            </a:pPr>
            <a:fld id="{40B118D1-97AC-42D8-8F61-DD39779E022C}" type="slidenum">
              <a:rPr lang="it-IT" altLang="it-IT"/>
              <a:pPr>
                <a:defRPr/>
              </a:pPr>
              <a:t>‹N›</a:t>
            </a:fld>
            <a:endParaRPr lang="it-IT" altLang="it-IT"/>
          </a:p>
        </p:txBody>
      </p:sp>
    </p:spTree>
    <p:extLst>
      <p:ext uri="{BB962C8B-B14F-4D97-AF65-F5344CB8AC3E}">
        <p14:creationId xmlns:p14="http://schemas.microsoft.com/office/powerpoint/2010/main" val="3212441551"/>
      </p:ext>
    </p:extLst>
  </p:cSld>
  <p:clrMap bg1="lt1" tx1="dk1" bg2="lt2" tx2="dk2" accent1="accent1" accent2="accent2" accent3="accent3" accent4="accent4" accent5="accent5" accent6="accent6" hlink="hlink" folHlink="folHlink"/>
  <p:sldLayoutIdLst>
    <p:sldLayoutId id="2147484815" r:id="rId1"/>
    <p:sldLayoutId id="2147484816" r:id="rId2"/>
    <p:sldLayoutId id="2147484817" r:id="rId3"/>
    <p:sldLayoutId id="2147484818" r:id="rId4"/>
    <p:sldLayoutId id="2147484819" r:id="rId5"/>
    <p:sldLayoutId id="2147484820" r:id="rId6"/>
    <p:sldLayoutId id="2147484821" r:id="rId7"/>
    <p:sldLayoutId id="2147484822" r:id="rId8"/>
    <p:sldLayoutId id="2147484823" r:id="rId9"/>
    <p:sldLayoutId id="2147484824" r:id="rId10"/>
    <p:sldLayoutId id="2147484825" r:id="rId11"/>
  </p:sldLayoutIdLst>
  <p:hf hdr="0" ftr="0" dt="0"/>
  <p:txStyles>
    <p:titleStyle>
      <a:lvl1pPr algn="l" rtl="0" eaLnBrk="1" fontAlgn="base" hangingPunct="1">
        <a:lnSpc>
          <a:spcPct val="90000"/>
        </a:lnSpc>
        <a:spcBef>
          <a:spcPct val="0"/>
        </a:spcBef>
        <a:spcAft>
          <a:spcPct val="0"/>
        </a:spcAft>
        <a:defRPr sz="4400" kern="1200">
          <a:solidFill>
            <a:schemeClr val="tx1"/>
          </a:solidFill>
          <a:latin typeface="+mj-lt"/>
          <a:ea typeface="+mj-ea"/>
          <a:cs typeface="+mj-cs"/>
        </a:defRPr>
      </a:lvl1pPr>
      <a:lvl2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2pPr>
      <a:lvl3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3pPr>
      <a:lvl4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4pPr>
      <a:lvl5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5pPr>
      <a:lvl6pPr marL="4572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8" name="Rectangle 8">
            <a:extLst>
              <a:ext uri="{FF2B5EF4-FFF2-40B4-BE49-F238E27FC236}">
                <a16:creationId xmlns:a16="http://schemas.microsoft.com/office/drawing/2014/main" id="{93971BDD-BA48-41CE-821C-00D29C2D43E8}"/>
              </a:ext>
            </a:extLst>
          </p:cNvPr>
          <p:cNvSpPr>
            <a:spLocks noChangeArrowheads="1"/>
          </p:cNvSpPr>
          <p:nvPr userDrawn="1"/>
        </p:nvSpPr>
        <p:spPr bwMode="auto">
          <a:xfrm>
            <a:off x="0" y="0"/>
            <a:ext cx="12192000" cy="627063"/>
          </a:xfrm>
          <a:prstGeom prst="rect">
            <a:avLst/>
          </a:prstGeom>
          <a:gradFill rotWithShape="1">
            <a:gsLst>
              <a:gs pos="0">
                <a:srgbClr val="006600"/>
              </a:gs>
              <a:gs pos="100000">
                <a:srgbClr val="008000"/>
              </a:gs>
            </a:gsLst>
            <a:lin ang="5400000" scaled="1"/>
          </a:gradFill>
          <a:ln>
            <a:noFill/>
          </a:ln>
        </p:spPr>
        <p:txBody>
          <a:bodyPr wrap="none" anchor="ct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algn="ctr" eaLnBrk="0" fontAlgn="base" hangingPunct="0">
              <a:spcBef>
                <a:spcPct val="0"/>
              </a:spcBef>
              <a:spcAft>
                <a:spcPct val="0"/>
              </a:spcAft>
              <a:buClr>
                <a:srgbClr val="CC0000"/>
              </a:buClr>
              <a:buSzPct val="70000"/>
              <a:buFont typeface="Wingdings" panose="05000000000000000000" pitchFamily="2" charset="2"/>
              <a:defRPr sz="1000">
                <a:solidFill>
                  <a:schemeClr val="tx1"/>
                </a:solidFill>
                <a:latin typeface="Arial" panose="020B0604020202020204" pitchFamily="34" charset="0"/>
              </a:defRPr>
            </a:lvl6pPr>
            <a:lvl7pPr marL="2971800" indent="-228600" algn="ctr" eaLnBrk="0" fontAlgn="base" hangingPunct="0">
              <a:spcBef>
                <a:spcPct val="0"/>
              </a:spcBef>
              <a:spcAft>
                <a:spcPct val="0"/>
              </a:spcAft>
              <a:buClr>
                <a:srgbClr val="CC0000"/>
              </a:buClr>
              <a:buSzPct val="70000"/>
              <a:buFont typeface="Wingdings" panose="05000000000000000000" pitchFamily="2" charset="2"/>
              <a:defRPr sz="1000">
                <a:solidFill>
                  <a:schemeClr val="tx1"/>
                </a:solidFill>
                <a:latin typeface="Arial" panose="020B0604020202020204" pitchFamily="34" charset="0"/>
              </a:defRPr>
            </a:lvl7pPr>
            <a:lvl8pPr marL="3429000" indent="-228600" algn="ctr" eaLnBrk="0" fontAlgn="base" hangingPunct="0">
              <a:spcBef>
                <a:spcPct val="0"/>
              </a:spcBef>
              <a:spcAft>
                <a:spcPct val="0"/>
              </a:spcAft>
              <a:buClr>
                <a:srgbClr val="CC0000"/>
              </a:buClr>
              <a:buSzPct val="70000"/>
              <a:buFont typeface="Wingdings" panose="05000000000000000000" pitchFamily="2" charset="2"/>
              <a:defRPr sz="1000">
                <a:solidFill>
                  <a:schemeClr val="tx1"/>
                </a:solidFill>
                <a:latin typeface="Arial" panose="020B0604020202020204" pitchFamily="34" charset="0"/>
              </a:defRPr>
            </a:lvl8pPr>
            <a:lvl9pPr marL="3886200" indent="-228600" algn="ctr" eaLnBrk="0" fontAlgn="base" hangingPunct="0">
              <a:spcBef>
                <a:spcPct val="0"/>
              </a:spcBef>
              <a:spcAft>
                <a:spcPct val="0"/>
              </a:spcAft>
              <a:buClr>
                <a:srgbClr val="CC0000"/>
              </a:buClr>
              <a:buSzPct val="70000"/>
              <a:buFont typeface="Wingdings" panose="05000000000000000000" pitchFamily="2" charset="2"/>
              <a:defRPr sz="1000">
                <a:solidFill>
                  <a:schemeClr val="tx1"/>
                </a:solidFill>
                <a:latin typeface="Arial" panose="020B0604020202020204" pitchFamily="34" charset="0"/>
              </a:defRPr>
            </a:lvl9pPr>
          </a:lstStyle>
          <a:p>
            <a:pPr algn="ctr">
              <a:buClr>
                <a:srgbClr val="CC0000"/>
              </a:buClr>
              <a:buSzPct val="70000"/>
              <a:buFont typeface="Wingdings" panose="05000000000000000000" pitchFamily="2" charset="2"/>
              <a:buNone/>
              <a:defRPr/>
            </a:pPr>
            <a:endParaRPr lang="it-IT" altLang="it-IT" sz="1231"/>
          </a:p>
        </p:txBody>
      </p:sp>
      <p:sp>
        <p:nvSpPr>
          <p:cNvPr id="1027" name="Rectangle 3">
            <a:extLst>
              <a:ext uri="{FF2B5EF4-FFF2-40B4-BE49-F238E27FC236}">
                <a16:creationId xmlns:a16="http://schemas.microsoft.com/office/drawing/2014/main" id="{8B9F7035-D654-4680-AC40-3AA4B4835F31}"/>
              </a:ext>
            </a:extLst>
          </p:cNvPr>
          <p:cNvSpPr>
            <a:spLocks noGrp="1" noChangeArrowheads="1"/>
          </p:cNvSpPr>
          <p:nvPr>
            <p:ph type="body" idx="1"/>
          </p:nvPr>
        </p:nvSpPr>
        <p:spPr bwMode="auto">
          <a:xfrm>
            <a:off x="595313" y="1217613"/>
            <a:ext cx="11183937" cy="4948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it-IT" altLang="it-IT"/>
              <a:t>Fare clic per modificare gli stili del testo dello schema</a:t>
            </a:r>
          </a:p>
          <a:p>
            <a:pPr lvl="1"/>
            <a:r>
              <a:rPr lang="it-IT" altLang="it-IT"/>
              <a:t>Secondo livello</a:t>
            </a:r>
          </a:p>
        </p:txBody>
      </p:sp>
      <p:sp>
        <p:nvSpPr>
          <p:cNvPr id="14" name="Rectangle 20">
            <a:extLst>
              <a:ext uri="{FF2B5EF4-FFF2-40B4-BE49-F238E27FC236}">
                <a16:creationId xmlns:a16="http://schemas.microsoft.com/office/drawing/2014/main" id="{0B14B7EE-6203-4E32-853A-BC87A002CF02}"/>
              </a:ext>
            </a:extLst>
          </p:cNvPr>
          <p:cNvSpPr>
            <a:spLocks noGrp="1" noChangeArrowheads="1"/>
          </p:cNvSpPr>
          <p:nvPr>
            <p:ph type="sldNum" sz="quarter" idx="4"/>
          </p:nvPr>
        </p:nvSpPr>
        <p:spPr>
          <a:xfrm>
            <a:off x="4827588" y="6505575"/>
            <a:ext cx="2536825" cy="250825"/>
          </a:xfrm>
          <a:prstGeom prst="rect">
            <a:avLst/>
          </a:prstGeom>
          <a:ln/>
        </p:spPr>
        <p:txBody>
          <a:bodyPr vert="horz" wrap="square" lIns="91440" tIns="45720" rIns="91440" bIns="45720" numCol="1" anchor="t" anchorCtr="0" compatLnSpc="1">
            <a:prstTxWarp prst="textNoShape">
              <a:avLst/>
            </a:prstTxWarp>
          </a:bodyPr>
          <a:lstStyle>
            <a:lvl1pPr algn="ctr">
              <a:defRPr sz="1100"/>
            </a:lvl1pPr>
          </a:lstStyle>
          <a:p>
            <a:pPr>
              <a:defRPr/>
            </a:pPr>
            <a:fld id="{1FD3E849-C673-4916-896F-3872CFA57DD9}" type="slidenum">
              <a:rPr lang="it-IT" altLang="it-IT"/>
              <a:pPr>
                <a:defRPr/>
              </a:pPr>
              <a:t>‹N›</a:t>
            </a:fld>
            <a:endParaRPr lang="it-IT" altLang="it-IT"/>
          </a:p>
        </p:txBody>
      </p:sp>
    </p:spTree>
    <p:extLst>
      <p:ext uri="{BB962C8B-B14F-4D97-AF65-F5344CB8AC3E}">
        <p14:creationId xmlns:p14="http://schemas.microsoft.com/office/powerpoint/2010/main" val="3335432380"/>
      </p:ext>
    </p:extLst>
  </p:cSld>
  <p:clrMap bg1="lt1" tx1="dk1" bg2="lt2" tx2="dk2" accent1="accent1" accent2="accent2" accent3="accent3" accent4="accent4" accent5="accent5" accent6="accent6" hlink="hlink" folHlink="folHlink"/>
  <p:sldLayoutIdLst>
    <p:sldLayoutId id="2147484827" r:id="rId1"/>
    <p:sldLayoutId id="2147484828" r:id="rId2"/>
    <p:sldLayoutId id="2147484829" r:id="rId3"/>
    <p:sldLayoutId id="2147484830" r:id="rId4"/>
    <p:sldLayoutId id="2147484831" r:id="rId5"/>
  </p:sldLayoutIdLst>
  <p:hf hdr="0" ftr="0" dt="0"/>
  <p:txStyles>
    <p:titleStyle>
      <a:lvl1pPr algn="l" rtl="0" eaLnBrk="0" fontAlgn="base" hangingPunct="0">
        <a:spcBef>
          <a:spcPct val="0"/>
        </a:spcBef>
        <a:spcAft>
          <a:spcPct val="0"/>
        </a:spcAft>
        <a:defRPr sz="2700" b="1">
          <a:solidFill>
            <a:srgbClr val="006600"/>
          </a:solidFill>
          <a:latin typeface="+mj-lt"/>
          <a:ea typeface="+mj-ea"/>
          <a:cs typeface="+mj-cs"/>
        </a:defRPr>
      </a:lvl1pPr>
      <a:lvl2pPr algn="l" rtl="0" eaLnBrk="0" fontAlgn="base" hangingPunct="0">
        <a:spcBef>
          <a:spcPct val="0"/>
        </a:spcBef>
        <a:spcAft>
          <a:spcPct val="0"/>
        </a:spcAft>
        <a:defRPr sz="2700" b="1">
          <a:solidFill>
            <a:srgbClr val="006600"/>
          </a:solidFill>
          <a:latin typeface="Arial" charset="0"/>
        </a:defRPr>
      </a:lvl2pPr>
      <a:lvl3pPr algn="l" rtl="0" eaLnBrk="0" fontAlgn="base" hangingPunct="0">
        <a:spcBef>
          <a:spcPct val="0"/>
        </a:spcBef>
        <a:spcAft>
          <a:spcPct val="0"/>
        </a:spcAft>
        <a:defRPr sz="2700" b="1">
          <a:solidFill>
            <a:srgbClr val="006600"/>
          </a:solidFill>
          <a:latin typeface="Arial" charset="0"/>
        </a:defRPr>
      </a:lvl3pPr>
      <a:lvl4pPr algn="l" rtl="0" eaLnBrk="0" fontAlgn="base" hangingPunct="0">
        <a:spcBef>
          <a:spcPct val="0"/>
        </a:spcBef>
        <a:spcAft>
          <a:spcPct val="0"/>
        </a:spcAft>
        <a:defRPr sz="2700" b="1">
          <a:solidFill>
            <a:srgbClr val="006600"/>
          </a:solidFill>
          <a:latin typeface="Arial" charset="0"/>
        </a:defRPr>
      </a:lvl4pPr>
      <a:lvl5pPr algn="l" rtl="0" eaLnBrk="0" fontAlgn="base" hangingPunct="0">
        <a:spcBef>
          <a:spcPct val="0"/>
        </a:spcBef>
        <a:spcAft>
          <a:spcPct val="0"/>
        </a:spcAft>
        <a:defRPr sz="2700" b="1">
          <a:solidFill>
            <a:srgbClr val="006600"/>
          </a:solidFill>
          <a:latin typeface="Arial" charset="0"/>
        </a:defRPr>
      </a:lvl5pPr>
      <a:lvl6pPr marL="562722" algn="l" rtl="0" eaLnBrk="0" fontAlgn="base" hangingPunct="0">
        <a:spcBef>
          <a:spcPct val="0"/>
        </a:spcBef>
        <a:spcAft>
          <a:spcPct val="0"/>
        </a:spcAft>
        <a:defRPr sz="2708" b="1">
          <a:solidFill>
            <a:srgbClr val="006600"/>
          </a:solidFill>
          <a:latin typeface="Arial" charset="0"/>
        </a:defRPr>
      </a:lvl6pPr>
      <a:lvl7pPr marL="1125444" algn="l" rtl="0" eaLnBrk="0" fontAlgn="base" hangingPunct="0">
        <a:spcBef>
          <a:spcPct val="0"/>
        </a:spcBef>
        <a:spcAft>
          <a:spcPct val="0"/>
        </a:spcAft>
        <a:defRPr sz="2708" b="1">
          <a:solidFill>
            <a:srgbClr val="006600"/>
          </a:solidFill>
          <a:latin typeface="Arial" charset="0"/>
        </a:defRPr>
      </a:lvl7pPr>
      <a:lvl8pPr marL="1688165" algn="l" rtl="0" eaLnBrk="0" fontAlgn="base" hangingPunct="0">
        <a:spcBef>
          <a:spcPct val="0"/>
        </a:spcBef>
        <a:spcAft>
          <a:spcPct val="0"/>
        </a:spcAft>
        <a:defRPr sz="2708" b="1">
          <a:solidFill>
            <a:srgbClr val="006600"/>
          </a:solidFill>
          <a:latin typeface="Arial" charset="0"/>
        </a:defRPr>
      </a:lvl8pPr>
      <a:lvl9pPr marL="2250887" algn="l" rtl="0" eaLnBrk="0" fontAlgn="base" hangingPunct="0">
        <a:spcBef>
          <a:spcPct val="0"/>
        </a:spcBef>
        <a:spcAft>
          <a:spcPct val="0"/>
        </a:spcAft>
        <a:defRPr sz="2708" b="1">
          <a:solidFill>
            <a:srgbClr val="006600"/>
          </a:solidFill>
          <a:latin typeface="Arial" charset="0"/>
        </a:defRPr>
      </a:lvl9pPr>
    </p:titleStyle>
    <p:bodyStyle>
      <a:lvl1pPr marL="220663" indent="-220663" algn="l" rtl="0" eaLnBrk="0" fontAlgn="base" hangingPunct="0">
        <a:spcBef>
          <a:spcPct val="20000"/>
        </a:spcBef>
        <a:spcAft>
          <a:spcPct val="0"/>
        </a:spcAft>
        <a:buClr>
          <a:srgbClr val="CC0000"/>
        </a:buClr>
        <a:buChar char="•"/>
        <a:defRPr sz="2000">
          <a:solidFill>
            <a:schemeClr val="tx1"/>
          </a:solidFill>
          <a:latin typeface="Century Gothic" panose="020B0502020202020204" pitchFamily="34" charset="0"/>
          <a:ea typeface="+mn-ea"/>
          <a:cs typeface="+mn-cs"/>
        </a:defRPr>
      </a:lvl1pPr>
      <a:lvl2pPr marL="663575" indent="-222250" algn="l" rtl="0" eaLnBrk="0" fontAlgn="base" hangingPunct="0">
        <a:spcBef>
          <a:spcPct val="20000"/>
        </a:spcBef>
        <a:spcAft>
          <a:spcPct val="0"/>
        </a:spcAft>
        <a:buClr>
          <a:srgbClr val="CC0000"/>
        </a:buClr>
        <a:buSzPct val="55000"/>
        <a:buFont typeface="Wingdings" panose="05000000000000000000" pitchFamily="2" charset="2"/>
        <a:buChar char="¡"/>
        <a:defRPr sz="2000">
          <a:solidFill>
            <a:schemeClr val="tx1"/>
          </a:solidFill>
          <a:latin typeface="Century Gothic" panose="020B0502020202020204" pitchFamily="34" charset="0"/>
        </a:defRPr>
      </a:lvl2pPr>
      <a:lvl3pPr marL="1436688" indent="-280988" algn="l" rtl="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itchFamily="34" charset="0"/>
        </a:defRPr>
      </a:lvl3pPr>
      <a:lvl4pPr marL="1968500" indent="-280988" algn="l" rtl="0" eaLnBrk="0" fontAlgn="base" hangingPunct="0">
        <a:spcBef>
          <a:spcPct val="20000"/>
        </a:spcBef>
        <a:spcAft>
          <a:spcPct val="0"/>
        </a:spcAft>
        <a:buClr>
          <a:srgbClr val="CC0000"/>
        </a:buClr>
        <a:buSzPct val="70000"/>
        <a:buFont typeface="Wingdings" panose="05000000000000000000" pitchFamily="2" charset="2"/>
        <a:buChar char="n"/>
        <a:defRPr sz="1900">
          <a:solidFill>
            <a:schemeClr val="tx1"/>
          </a:solidFill>
          <a:latin typeface="Trebuchet MS" pitchFamily="34" charset="0"/>
        </a:defRPr>
      </a:lvl4pPr>
      <a:lvl5pPr marL="2532063" indent="-280988" algn="l" rtl="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itchFamily="34" charset="0"/>
        </a:defRPr>
      </a:lvl5pPr>
      <a:lvl6pPr marL="3094970"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6pPr>
      <a:lvl7pPr marL="3657691"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7pPr>
      <a:lvl8pPr marL="4220413"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8pPr>
      <a:lvl9pPr marL="4783135"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9pPr>
    </p:bodyStyle>
    <p:otherStyle>
      <a:defPPr>
        <a:defRPr lang="it-IT"/>
      </a:defPPr>
      <a:lvl1pPr marL="0" algn="l" defTabSz="1125444" rtl="0" eaLnBrk="1" latinLnBrk="0" hangingPunct="1">
        <a:defRPr sz="2215" kern="1200">
          <a:solidFill>
            <a:schemeClr val="tx1"/>
          </a:solidFill>
          <a:latin typeface="+mn-lt"/>
          <a:ea typeface="+mn-ea"/>
          <a:cs typeface="+mn-cs"/>
        </a:defRPr>
      </a:lvl1pPr>
      <a:lvl2pPr marL="562722" algn="l" defTabSz="1125444" rtl="0" eaLnBrk="1" latinLnBrk="0" hangingPunct="1">
        <a:defRPr sz="2215" kern="1200">
          <a:solidFill>
            <a:schemeClr val="tx1"/>
          </a:solidFill>
          <a:latin typeface="+mn-lt"/>
          <a:ea typeface="+mn-ea"/>
          <a:cs typeface="+mn-cs"/>
        </a:defRPr>
      </a:lvl2pPr>
      <a:lvl3pPr marL="1125444" algn="l" defTabSz="1125444" rtl="0" eaLnBrk="1" latinLnBrk="0" hangingPunct="1">
        <a:defRPr sz="2215" kern="1200">
          <a:solidFill>
            <a:schemeClr val="tx1"/>
          </a:solidFill>
          <a:latin typeface="+mn-lt"/>
          <a:ea typeface="+mn-ea"/>
          <a:cs typeface="+mn-cs"/>
        </a:defRPr>
      </a:lvl3pPr>
      <a:lvl4pPr marL="1688165" algn="l" defTabSz="1125444" rtl="0" eaLnBrk="1" latinLnBrk="0" hangingPunct="1">
        <a:defRPr sz="2215" kern="1200">
          <a:solidFill>
            <a:schemeClr val="tx1"/>
          </a:solidFill>
          <a:latin typeface="+mn-lt"/>
          <a:ea typeface="+mn-ea"/>
          <a:cs typeface="+mn-cs"/>
        </a:defRPr>
      </a:lvl4pPr>
      <a:lvl5pPr marL="2250887" algn="l" defTabSz="1125444" rtl="0" eaLnBrk="1" latinLnBrk="0" hangingPunct="1">
        <a:defRPr sz="2215" kern="1200">
          <a:solidFill>
            <a:schemeClr val="tx1"/>
          </a:solidFill>
          <a:latin typeface="+mn-lt"/>
          <a:ea typeface="+mn-ea"/>
          <a:cs typeface="+mn-cs"/>
        </a:defRPr>
      </a:lvl5pPr>
      <a:lvl6pPr marL="2813609" algn="l" defTabSz="1125444" rtl="0" eaLnBrk="1" latinLnBrk="0" hangingPunct="1">
        <a:defRPr sz="2215" kern="1200">
          <a:solidFill>
            <a:schemeClr val="tx1"/>
          </a:solidFill>
          <a:latin typeface="+mn-lt"/>
          <a:ea typeface="+mn-ea"/>
          <a:cs typeface="+mn-cs"/>
        </a:defRPr>
      </a:lvl6pPr>
      <a:lvl7pPr marL="3376331" algn="l" defTabSz="1125444" rtl="0" eaLnBrk="1" latinLnBrk="0" hangingPunct="1">
        <a:defRPr sz="2215" kern="1200">
          <a:solidFill>
            <a:schemeClr val="tx1"/>
          </a:solidFill>
          <a:latin typeface="+mn-lt"/>
          <a:ea typeface="+mn-ea"/>
          <a:cs typeface="+mn-cs"/>
        </a:defRPr>
      </a:lvl7pPr>
      <a:lvl8pPr marL="3939052" algn="l" defTabSz="1125444" rtl="0" eaLnBrk="1" latinLnBrk="0" hangingPunct="1">
        <a:defRPr sz="2215" kern="1200">
          <a:solidFill>
            <a:schemeClr val="tx1"/>
          </a:solidFill>
          <a:latin typeface="+mn-lt"/>
          <a:ea typeface="+mn-ea"/>
          <a:cs typeface="+mn-cs"/>
        </a:defRPr>
      </a:lvl8pPr>
      <a:lvl9pPr marL="4501774" algn="l" defTabSz="1125444" rtl="0" eaLnBrk="1" latinLnBrk="0" hangingPunct="1">
        <a:defRPr sz="221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package" Target="../embeddings/Microsoft_Excel_Worksheet2.xlsx"/><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package" Target="../embeddings/Microsoft_Excel_Worksheet.xlsx"/><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package" Target="../embeddings/Microsoft_Excel_Worksheet1.xlsx"/><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Rettangolo 5">
            <a:extLst>
              <a:ext uri="{FF2B5EF4-FFF2-40B4-BE49-F238E27FC236}">
                <a16:creationId xmlns:a16="http://schemas.microsoft.com/office/drawing/2014/main" id="{FBDC5E4E-46D0-44F7-9371-5E72C00F56CB}"/>
              </a:ext>
            </a:extLst>
          </p:cNvPr>
          <p:cNvSpPr>
            <a:spLocks noChangeArrowheads="1"/>
          </p:cNvSpPr>
          <p:nvPr/>
        </p:nvSpPr>
        <p:spPr bwMode="auto">
          <a:xfrm>
            <a:off x="6952731" y="5076747"/>
            <a:ext cx="498475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rgbClr val="CC0000"/>
              </a:buClr>
              <a:buChar char="•"/>
              <a:defRPr sz="2000">
                <a:solidFill>
                  <a:schemeClr val="tx1"/>
                </a:solidFill>
                <a:latin typeface="Century Gothic" panose="020B0502020202020204" pitchFamily="34" charset="0"/>
              </a:defRPr>
            </a:lvl1pPr>
            <a:lvl2pPr marL="742950" indent="-285750">
              <a:spcBef>
                <a:spcPct val="20000"/>
              </a:spcBef>
              <a:buClr>
                <a:srgbClr val="CC0000"/>
              </a:buClr>
              <a:buSzPct val="55000"/>
              <a:buFont typeface="Wingdings" panose="05000000000000000000" pitchFamily="2" charset="2"/>
              <a:buChar char="¡"/>
              <a:defRPr sz="2000">
                <a:solidFill>
                  <a:schemeClr val="tx1"/>
                </a:solidFill>
                <a:latin typeface="Century Gothic" panose="020B0502020202020204" pitchFamily="34" charset="0"/>
              </a:defRPr>
            </a:lvl2pPr>
            <a:lvl3pPr marL="1143000" indent="-228600">
              <a:spcBef>
                <a:spcPct val="20000"/>
              </a:spcBef>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3pPr>
            <a:lvl4pPr marL="1600200" indent="-228600">
              <a:spcBef>
                <a:spcPct val="20000"/>
              </a:spcBef>
              <a:buClr>
                <a:srgbClr val="CC0000"/>
              </a:buClr>
              <a:buSzPct val="70000"/>
              <a:buFont typeface="Wingdings" panose="05000000000000000000" pitchFamily="2" charset="2"/>
              <a:buChar char="n"/>
              <a:defRPr sz="1900">
                <a:solidFill>
                  <a:schemeClr val="tx1"/>
                </a:solidFill>
                <a:latin typeface="Trebuchet MS" panose="020B0603020202020204" pitchFamily="34" charset="0"/>
              </a:defRPr>
            </a:lvl4pPr>
            <a:lvl5pPr marL="2057400" indent="-228600">
              <a:spcBef>
                <a:spcPct val="20000"/>
              </a:spcBef>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5pPr>
            <a:lvl6pPr marL="25146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6pPr>
            <a:lvl7pPr marL="29718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7pPr>
            <a:lvl8pPr marL="34290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8pPr>
            <a:lvl9pPr marL="38862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9pPr>
          </a:lstStyle>
          <a:p>
            <a:pPr algn="r">
              <a:spcBef>
                <a:spcPct val="0"/>
              </a:spcBef>
              <a:buSzPct val="70000"/>
              <a:buFont typeface="Wingdings" panose="05000000000000000000" pitchFamily="2" charset="2"/>
              <a:buNone/>
            </a:pPr>
            <a:r>
              <a:rPr lang="it-IT" altLang="it-IT" sz="2200" b="1" dirty="0">
                <a:solidFill>
                  <a:schemeClr val="bg2">
                    <a:lumMod val="50000"/>
                  </a:schemeClr>
                </a:solidFill>
              </a:rPr>
              <a:t>Bologna, 1 giugno 2023</a:t>
            </a:r>
          </a:p>
        </p:txBody>
      </p:sp>
      <p:pic>
        <p:nvPicPr>
          <p:cNvPr id="9219" name="Picture 10" descr="Logo Intercent-ER_RGB">
            <a:extLst>
              <a:ext uri="{FF2B5EF4-FFF2-40B4-BE49-F238E27FC236}">
                <a16:creationId xmlns:a16="http://schemas.microsoft.com/office/drawing/2014/main" id="{58985FA4-3E46-4013-9E2B-9FC16E7AF78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3664" t="9985"/>
          <a:stretch>
            <a:fillRect/>
          </a:stretch>
        </p:blipFill>
        <p:spPr bwMode="auto">
          <a:xfrm>
            <a:off x="8466138" y="685800"/>
            <a:ext cx="3127375" cy="117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0" name="Text Box 11">
            <a:extLst>
              <a:ext uri="{FF2B5EF4-FFF2-40B4-BE49-F238E27FC236}">
                <a16:creationId xmlns:a16="http://schemas.microsoft.com/office/drawing/2014/main" id="{7FA9D659-0D32-4098-A878-E5B3B727C3F7}"/>
              </a:ext>
            </a:extLst>
          </p:cNvPr>
          <p:cNvSpPr txBox="1">
            <a:spLocks noChangeArrowheads="1"/>
          </p:cNvSpPr>
          <p:nvPr/>
        </p:nvSpPr>
        <p:spPr bwMode="auto">
          <a:xfrm>
            <a:off x="3398839" y="1931353"/>
            <a:ext cx="8538642" cy="30777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rgbClr val="CC0000"/>
              </a:buClr>
              <a:buChar char="•"/>
              <a:defRPr sz="2000">
                <a:solidFill>
                  <a:schemeClr val="tx1"/>
                </a:solidFill>
                <a:latin typeface="Century Gothic" panose="020B0502020202020204" pitchFamily="34" charset="0"/>
              </a:defRPr>
            </a:lvl1pPr>
            <a:lvl2pPr marL="742950" indent="-285750">
              <a:spcBef>
                <a:spcPct val="20000"/>
              </a:spcBef>
              <a:buClr>
                <a:srgbClr val="CC0000"/>
              </a:buClr>
              <a:buSzPct val="55000"/>
              <a:buFont typeface="Wingdings" panose="05000000000000000000" pitchFamily="2" charset="2"/>
              <a:buChar char="¡"/>
              <a:defRPr sz="2000">
                <a:solidFill>
                  <a:schemeClr val="tx1"/>
                </a:solidFill>
                <a:latin typeface="Century Gothic" panose="020B0502020202020204" pitchFamily="34" charset="0"/>
              </a:defRPr>
            </a:lvl2pPr>
            <a:lvl3pPr marL="1143000" indent="-228600">
              <a:spcBef>
                <a:spcPct val="20000"/>
              </a:spcBef>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3pPr>
            <a:lvl4pPr marL="1600200" indent="-228600">
              <a:spcBef>
                <a:spcPct val="20000"/>
              </a:spcBef>
              <a:buClr>
                <a:srgbClr val="CC0000"/>
              </a:buClr>
              <a:buSzPct val="70000"/>
              <a:buFont typeface="Wingdings" panose="05000000000000000000" pitchFamily="2" charset="2"/>
              <a:buChar char="n"/>
              <a:defRPr sz="1900">
                <a:solidFill>
                  <a:schemeClr val="tx1"/>
                </a:solidFill>
                <a:latin typeface="Trebuchet MS" panose="020B0603020202020204" pitchFamily="34" charset="0"/>
              </a:defRPr>
            </a:lvl4pPr>
            <a:lvl5pPr marL="2057400" indent="-228600">
              <a:spcBef>
                <a:spcPct val="20000"/>
              </a:spcBef>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5pPr>
            <a:lvl6pPr marL="25146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6pPr>
            <a:lvl7pPr marL="29718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7pPr>
            <a:lvl8pPr marL="34290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8pPr>
            <a:lvl9pPr marL="38862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9pPr>
          </a:lstStyle>
          <a:p>
            <a:pPr algn="r">
              <a:spcBef>
                <a:spcPct val="0"/>
              </a:spcBef>
              <a:buSzPct val="70000"/>
              <a:buFont typeface="Wingdings" panose="05000000000000000000" pitchFamily="2" charset="2"/>
              <a:buNone/>
            </a:pPr>
            <a:r>
              <a:rPr lang="it-IT" altLang="it-IT" sz="3400" b="1" dirty="0">
                <a:solidFill>
                  <a:srgbClr val="006600"/>
                </a:solidFill>
              </a:rPr>
              <a:t>SERVIZIO DI GESTIONE, MANUTENZIONE E VERIFICA DELLE APPARECCHIATURE BIOMEDICHE IN USO PRESSO LE AZIENDE SANITARIE DELLA RER</a:t>
            </a:r>
          </a:p>
          <a:p>
            <a:pPr algn="r">
              <a:spcBef>
                <a:spcPct val="0"/>
              </a:spcBef>
              <a:buSzPct val="70000"/>
              <a:buFont typeface="Wingdings" panose="05000000000000000000" pitchFamily="2" charset="2"/>
              <a:buNone/>
            </a:pPr>
            <a:endParaRPr lang="it-IT" altLang="it-IT" sz="2800" b="1" dirty="0">
              <a:solidFill>
                <a:srgbClr val="006600"/>
              </a:solidFill>
            </a:endParaRPr>
          </a:p>
          <a:p>
            <a:pPr algn="r">
              <a:spcBef>
                <a:spcPct val="0"/>
              </a:spcBef>
              <a:buSzPct val="70000"/>
              <a:buFont typeface="Wingdings" panose="05000000000000000000" pitchFamily="2" charset="2"/>
              <a:buNone/>
            </a:pPr>
            <a:r>
              <a:rPr lang="it-IT" altLang="it-IT" sz="2400" b="1" dirty="0">
                <a:solidFill>
                  <a:srgbClr val="006600"/>
                </a:solidFill>
              </a:rPr>
              <a:t>Consultazione preliminare di mercato</a:t>
            </a:r>
          </a:p>
        </p:txBody>
      </p:sp>
      <p:sp>
        <p:nvSpPr>
          <p:cNvPr id="9" name="Rectangle 8">
            <a:extLst>
              <a:ext uri="{FF2B5EF4-FFF2-40B4-BE49-F238E27FC236}">
                <a16:creationId xmlns:a16="http://schemas.microsoft.com/office/drawing/2014/main" id="{63B1CA45-628C-41C7-9292-E69F3936CBA8}"/>
              </a:ext>
            </a:extLst>
          </p:cNvPr>
          <p:cNvSpPr>
            <a:spLocks noChangeArrowheads="1"/>
          </p:cNvSpPr>
          <p:nvPr/>
        </p:nvSpPr>
        <p:spPr bwMode="auto">
          <a:xfrm rot="16200000">
            <a:off x="-1733550" y="1733550"/>
            <a:ext cx="6858000" cy="3390900"/>
          </a:xfrm>
          <a:prstGeom prst="rect">
            <a:avLst/>
          </a:prstGeom>
          <a:gradFill rotWithShape="1">
            <a:gsLst>
              <a:gs pos="0">
                <a:srgbClr val="006600"/>
              </a:gs>
              <a:gs pos="100000">
                <a:srgbClr val="008000"/>
              </a:gs>
            </a:gsLst>
            <a:lin ang="5400000" scaled="1"/>
          </a:gradFill>
          <a:ln>
            <a:noFill/>
          </a:ln>
        </p:spPr>
        <p:txBody>
          <a:bodyPr vert="eaVert" wrap="none" anchor="ctr"/>
          <a:lstStyle>
            <a:lvl1pPr>
              <a:spcBef>
                <a:spcPct val="20000"/>
              </a:spcBef>
              <a:buClr>
                <a:srgbClr val="CC0000"/>
              </a:buClr>
              <a:buChar char="•"/>
              <a:defRPr>
                <a:solidFill>
                  <a:schemeClr val="tx1"/>
                </a:solidFill>
                <a:latin typeface="Tahoma" panose="020B0604030504040204" pitchFamily="34" charset="0"/>
              </a:defRPr>
            </a:lvl1pPr>
            <a:lvl2pPr marL="742950" indent="-285750">
              <a:spcBef>
                <a:spcPct val="20000"/>
              </a:spcBef>
              <a:buClr>
                <a:srgbClr val="CC0000"/>
              </a:buClr>
              <a:buSzPct val="55000"/>
              <a:buFont typeface="Wingdings" panose="05000000000000000000" pitchFamily="2" charset="2"/>
              <a:buChar char="¡"/>
              <a:defRPr>
                <a:solidFill>
                  <a:schemeClr val="tx1"/>
                </a:solidFill>
                <a:latin typeface="Tahoma" panose="020B0604030504040204" pitchFamily="34" charset="0"/>
              </a:defRPr>
            </a:lvl2pPr>
            <a:lvl3pPr marL="1143000" indent="-228600">
              <a:spcBef>
                <a:spcPct val="20000"/>
              </a:spcBef>
              <a:buClr>
                <a:srgbClr val="CC0000"/>
              </a:buClr>
              <a:buSzPct val="70000"/>
              <a:buFont typeface="Wingdings" panose="05000000000000000000" pitchFamily="2" charset="2"/>
              <a:buChar char="o"/>
              <a:defRPr sz="1600">
                <a:solidFill>
                  <a:schemeClr val="tx1"/>
                </a:solidFill>
                <a:latin typeface="Trebuchet MS" panose="020B0603020202020204" pitchFamily="34" charset="0"/>
              </a:defRPr>
            </a:lvl3pPr>
            <a:lvl4pPr marL="1600200" indent="-228600">
              <a:spcBef>
                <a:spcPct val="20000"/>
              </a:spcBef>
              <a:buClr>
                <a:srgbClr val="CC0000"/>
              </a:buClr>
              <a:buSzPct val="70000"/>
              <a:buFont typeface="Wingdings" panose="05000000000000000000" pitchFamily="2" charset="2"/>
              <a:buChar char="n"/>
              <a:defRPr sz="1600">
                <a:solidFill>
                  <a:schemeClr val="tx1"/>
                </a:solidFill>
                <a:latin typeface="Trebuchet MS" panose="020B0603020202020204" pitchFamily="34" charset="0"/>
              </a:defRPr>
            </a:lvl4pPr>
            <a:lvl5pPr marL="2057400" indent="-228600">
              <a:spcBef>
                <a:spcPct val="20000"/>
              </a:spcBef>
              <a:buClr>
                <a:srgbClr val="CC0000"/>
              </a:buClr>
              <a:buSzPct val="70000"/>
              <a:buFont typeface="Wingdings" panose="05000000000000000000" pitchFamily="2" charset="2"/>
              <a:buChar char="o"/>
              <a:defRPr sz="1600">
                <a:solidFill>
                  <a:schemeClr val="tx1"/>
                </a:solidFill>
                <a:latin typeface="Trebuchet MS" panose="020B0603020202020204" pitchFamily="34" charset="0"/>
              </a:defRPr>
            </a:lvl5pPr>
            <a:lvl6pPr marL="2514600" indent="-228600" eaLnBrk="0" fontAlgn="base" hangingPunct="0">
              <a:spcBef>
                <a:spcPct val="20000"/>
              </a:spcBef>
              <a:spcAft>
                <a:spcPct val="0"/>
              </a:spcAft>
              <a:buClr>
                <a:srgbClr val="CC0000"/>
              </a:buClr>
              <a:buSzPct val="70000"/>
              <a:buFont typeface="Wingdings" panose="05000000000000000000" pitchFamily="2" charset="2"/>
              <a:buChar char="o"/>
              <a:defRPr sz="1600">
                <a:solidFill>
                  <a:schemeClr val="tx1"/>
                </a:solidFill>
                <a:latin typeface="Trebuchet MS" panose="020B0603020202020204" pitchFamily="34" charset="0"/>
              </a:defRPr>
            </a:lvl6pPr>
            <a:lvl7pPr marL="2971800" indent="-228600" eaLnBrk="0" fontAlgn="base" hangingPunct="0">
              <a:spcBef>
                <a:spcPct val="20000"/>
              </a:spcBef>
              <a:spcAft>
                <a:spcPct val="0"/>
              </a:spcAft>
              <a:buClr>
                <a:srgbClr val="CC0000"/>
              </a:buClr>
              <a:buSzPct val="70000"/>
              <a:buFont typeface="Wingdings" panose="05000000000000000000" pitchFamily="2" charset="2"/>
              <a:buChar char="o"/>
              <a:defRPr sz="1600">
                <a:solidFill>
                  <a:schemeClr val="tx1"/>
                </a:solidFill>
                <a:latin typeface="Trebuchet MS" panose="020B0603020202020204" pitchFamily="34" charset="0"/>
              </a:defRPr>
            </a:lvl7pPr>
            <a:lvl8pPr marL="3429000" indent="-228600" eaLnBrk="0" fontAlgn="base" hangingPunct="0">
              <a:spcBef>
                <a:spcPct val="20000"/>
              </a:spcBef>
              <a:spcAft>
                <a:spcPct val="0"/>
              </a:spcAft>
              <a:buClr>
                <a:srgbClr val="CC0000"/>
              </a:buClr>
              <a:buSzPct val="70000"/>
              <a:buFont typeface="Wingdings" panose="05000000000000000000" pitchFamily="2" charset="2"/>
              <a:buChar char="o"/>
              <a:defRPr sz="1600">
                <a:solidFill>
                  <a:schemeClr val="tx1"/>
                </a:solidFill>
                <a:latin typeface="Trebuchet MS" panose="020B0603020202020204" pitchFamily="34" charset="0"/>
              </a:defRPr>
            </a:lvl8pPr>
            <a:lvl9pPr marL="3886200" indent="-228600" eaLnBrk="0" fontAlgn="base" hangingPunct="0">
              <a:spcBef>
                <a:spcPct val="20000"/>
              </a:spcBef>
              <a:spcAft>
                <a:spcPct val="0"/>
              </a:spcAft>
              <a:buClr>
                <a:srgbClr val="CC0000"/>
              </a:buClr>
              <a:buSzPct val="70000"/>
              <a:buFont typeface="Wingdings" panose="05000000000000000000" pitchFamily="2" charset="2"/>
              <a:buChar char="o"/>
              <a:defRPr sz="1600">
                <a:solidFill>
                  <a:schemeClr val="tx1"/>
                </a:solidFill>
                <a:latin typeface="Trebuchet MS" panose="020B0603020202020204" pitchFamily="34" charset="0"/>
              </a:defRPr>
            </a:lvl9pPr>
          </a:lstStyle>
          <a:p>
            <a:pPr algn="ctr">
              <a:spcBef>
                <a:spcPct val="0"/>
              </a:spcBef>
              <a:buSzPct val="70000"/>
              <a:buFont typeface="Wingdings" panose="05000000000000000000" pitchFamily="2" charset="2"/>
              <a:buNone/>
              <a:defRPr/>
            </a:pPr>
            <a:endParaRPr lang="it-IT" altLang="it-IT" sz="1231">
              <a:latin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egnaposto numero diapositiva 3">
            <a:extLst>
              <a:ext uri="{FF2B5EF4-FFF2-40B4-BE49-F238E27FC236}">
                <a16:creationId xmlns:a16="http://schemas.microsoft.com/office/drawing/2014/main" id="{77C43E9B-509F-4B97-A9FD-C76ACB6E1D3D}"/>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fld id="{B920EED1-3D2C-4E95-A4E6-08052E4D1024}" type="slidenum">
              <a:rPr lang="it-IT" altLang="it-IT" sz="1100" smtClean="0"/>
              <a:pPr/>
              <a:t>10</a:t>
            </a:fld>
            <a:endParaRPr lang="it-IT" altLang="it-IT" sz="1100"/>
          </a:p>
        </p:txBody>
      </p:sp>
      <p:sp>
        <p:nvSpPr>
          <p:cNvPr id="5" name="Titolo 2">
            <a:extLst>
              <a:ext uri="{FF2B5EF4-FFF2-40B4-BE49-F238E27FC236}">
                <a16:creationId xmlns:a16="http://schemas.microsoft.com/office/drawing/2014/main" id="{171DC785-30E4-43F1-B033-7CF20A51A8B1}"/>
              </a:ext>
            </a:extLst>
          </p:cNvPr>
          <p:cNvSpPr txBox="1">
            <a:spLocks noChangeArrowheads="1"/>
          </p:cNvSpPr>
          <p:nvPr/>
        </p:nvSpPr>
        <p:spPr bwMode="auto">
          <a:xfrm>
            <a:off x="665163" y="68263"/>
            <a:ext cx="10979150" cy="428625"/>
          </a:xfrm>
          <a:prstGeom prst="rect">
            <a:avLst/>
          </a:prstGeom>
          <a:noFill/>
        </p:spPr>
        <p:txBody>
          <a:bodyPr/>
          <a:lstStyle>
            <a:lvl1pPr algn="l" rtl="0" eaLnBrk="0" fontAlgn="base" hangingPunct="0">
              <a:spcBef>
                <a:spcPct val="0"/>
              </a:spcBef>
              <a:spcAft>
                <a:spcPct val="0"/>
              </a:spcAft>
              <a:defRPr sz="2700" b="1">
                <a:solidFill>
                  <a:srgbClr val="006600"/>
                </a:solidFill>
                <a:latin typeface="+mj-lt"/>
                <a:ea typeface="+mj-ea"/>
                <a:cs typeface="+mj-cs"/>
              </a:defRPr>
            </a:lvl1pPr>
            <a:lvl2pPr algn="l" rtl="0" eaLnBrk="0" fontAlgn="base" hangingPunct="0">
              <a:spcBef>
                <a:spcPct val="0"/>
              </a:spcBef>
              <a:spcAft>
                <a:spcPct val="0"/>
              </a:spcAft>
              <a:defRPr sz="2700" b="1">
                <a:solidFill>
                  <a:srgbClr val="006600"/>
                </a:solidFill>
                <a:latin typeface="Arial" charset="0"/>
              </a:defRPr>
            </a:lvl2pPr>
            <a:lvl3pPr algn="l" rtl="0" eaLnBrk="0" fontAlgn="base" hangingPunct="0">
              <a:spcBef>
                <a:spcPct val="0"/>
              </a:spcBef>
              <a:spcAft>
                <a:spcPct val="0"/>
              </a:spcAft>
              <a:defRPr sz="2700" b="1">
                <a:solidFill>
                  <a:srgbClr val="006600"/>
                </a:solidFill>
                <a:latin typeface="Arial" charset="0"/>
              </a:defRPr>
            </a:lvl3pPr>
            <a:lvl4pPr algn="l" rtl="0" eaLnBrk="0" fontAlgn="base" hangingPunct="0">
              <a:spcBef>
                <a:spcPct val="0"/>
              </a:spcBef>
              <a:spcAft>
                <a:spcPct val="0"/>
              </a:spcAft>
              <a:defRPr sz="2700" b="1">
                <a:solidFill>
                  <a:srgbClr val="006600"/>
                </a:solidFill>
                <a:latin typeface="Arial" charset="0"/>
              </a:defRPr>
            </a:lvl4pPr>
            <a:lvl5pPr algn="l" rtl="0" eaLnBrk="0" fontAlgn="base" hangingPunct="0">
              <a:spcBef>
                <a:spcPct val="0"/>
              </a:spcBef>
              <a:spcAft>
                <a:spcPct val="0"/>
              </a:spcAft>
              <a:defRPr sz="2700" b="1">
                <a:solidFill>
                  <a:srgbClr val="006600"/>
                </a:solidFill>
                <a:latin typeface="Arial" charset="0"/>
              </a:defRPr>
            </a:lvl5pPr>
            <a:lvl6pPr marL="562722" algn="l" rtl="0" eaLnBrk="0" fontAlgn="base" hangingPunct="0">
              <a:spcBef>
                <a:spcPct val="0"/>
              </a:spcBef>
              <a:spcAft>
                <a:spcPct val="0"/>
              </a:spcAft>
              <a:defRPr sz="2708" b="1">
                <a:solidFill>
                  <a:srgbClr val="006600"/>
                </a:solidFill>
                <a:latin typeface="Arial" charset="0"/>
              </a:defRPr>
            </a:lvl6pPr>
            <a:lvl7pPr marL="1125444" algn="l" rtl="0" eaLnBrk="0" fontAlgn="base" hangingPunct="0">
              <a:spcBef>
                <a:spcPct val="0"/>
              </a:spcBef>
              <a:spcAft>
                <a:spcPct val="0"/>
              </a:spcAft>
              <a:defRPr sz="2708" b="1">
                <a:solidFill>
                  <a:srgbClr val="006600"/>
                </a:solidFill>
                <a:latin typeface="Arial" charset="0"/>
              </a:defRPr>
            </a:lvl7pPr>
            <a:lvl8pPr marL="1688165" algn="l" rtl="0" eaLnBrk="0" fontAlgn="base" hangingPunct="0">
              <a:spcBef>
                <a:spcPct val="0"/>
              </a:spcBef>
              <a:spcAft>
                <a:spcPct val="0"/>
              </a:spcAft>
              <a:defRPr sz="2708" b="1">
                <a:solidFill>
                  <a:srgbClr val="006600"/>
                </a:solidFill>
                <a:latin typeface="Arial" charset="0"/>
              </a:defRPr>
            </a:lvl8pPr>
            <a:lvl9pPr marL="2250887" algn="l" rtl="0" eaLnBrk="0" fontAlgn="base" hangingPunct="0">
              <a:spcBef>
                <a:spcPct val="0"/>
              </a:spcBef>
              <a:spcAft>
                <a:spcPct val="0"/>
              </a:spcAft>
              <a:defRPr sz="2708" b="1">
                <a:solidFill>
                  <a:srgbClr val="006600"/>
                </a:solidFill>
                <a:latin typeface="Arial" charset="0"/>
              </a:defRPr>
            </a:lvl9pPr>
          </a:lstStyle>
          <a:p>
            <a:pPr>
              <a:defRPr/>
            </a:pPr>
            <a:r>
              <a:rPr lang="it-IT" altLang="it-IT" sz="2800" kern="0" dirty="0">
                <a:solidFill>
                  <a:schemeClr val="bg1"/>
                </a:solidFill>
                <a:latin typeface="Century Gothic" panose="020B0502020202020204" pitchFamily="34" charset="0"/>
              </a:rPr>
              <a:t>NOVIT</a:t>
            </a:r>
            <a:r>
              <a:rPr lang="it-IT" altLang="it-IT" sz="2800" kern="0" dirty="0">
                <a:solidFill>
                  <a:schemeClr val="bg1"/>
                </a:solidFill>
                <a:latin typeface="Calibri" panose="020F0502020204030204" pitchFamily="34" charset="0"/>
                <a:cs typeface="Calibri" panose="020F0502020204030204" pitchFamily="34" charset="0"/>
              </a:rPr>
              <a:t>À</a:t>
            </a:r>
            <a:r>
              <a:rPr lang="it-IT" altLang="it-IT" sz="2800" kern="0" dirty="0">
                <a:solidFill>
                  <a:schemeClr val="bg1"/>
                </a:solidFill>
                <a:latin typeface="Century Gothic" panose="020B0502020202020204" pitchFamily="34" charset="0"/>
              </a:rPr>
              <a:t> PROPOSTE - Remunerazione del servizio</a:t>
            </a:r>
          </a:p>
        </p:txBody>
      </p:sp>
      <p:sp>
        <p:nvSpPr>
          <p:cNvPr id="6" name="CasellaDiTesto 5">
            <a:extLst>
              <a:ext uri="{FF2B5EF4-FFF2-40B4-BE49-F238E27FC236}">
                <a16:creationId xmlns:a16="http://schemas.microsoft.com/office/drawing/2014/main" id="{84E7A883-A1B2-4F26-AB63-811F6B666E46}"/>
              </a:ext>
            </a:extLst>
          </p:cNvPr>
          <p:cNvSpPr txBox="1">
            <a:spLocks noChangeArrowheads="1"/>
          </p:cNvSpPr>
          <p:nvPr/>
        </p:nvSpPr>
        <p:spPr bwMode="auto">
          <a:xfrm>
            <a:off x="548205" y="727893"/>
            <a:ext cx="11364686" cy="55855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algn="just">
              <a:lnSpc>
                <a:spcPct val="150000"/>
              </a:lnSpc>
            </a:pPr>
            <a:r>
              <a:rPr lang="it-IT" altLang="it-IT" sz="1600" b="1" dirty="0">
                <a:solidFill>
                  <a:srgbClr val="008000"/>
                </a:solidFill>
                <a:latin typeface="Segoe Print" panose="02000600000000000000" pitchFamily="2" charset="0"/>
                <a:ea typeface="ＭＳ Ｐゴシック" panose="020B0600070205080204" pitchFamily="34" charset="-128"/>
                <a:cs typeface="Arial" panose="020B0604020202020204" pitchFamily="34" charset="0"/>
              </a:rPr>
              <a:t>REMUNERAZIONE DEL LOTTO 1 </a:t>
            </a:r>
            <a:endParaRPr lang="it-IT" altLang="it-IT" sz="1600" dirty="0">
              <a:solidFill>
                <a:srgbClr val="008000"/>
              </a:solidFill>
              <a:latin typeface="Century Gothic" panose="020B0502020202020204" pitchFamily="34" charset="0"/>
              <a:ea typeface="ＭＳ Ｐゴシック" panose="020B0600070205080204" pitchFamily="34" charset="-128"/>
              <a:cs typeface="Arial" panose="020B0604020202020204" pitchFamily="34" charset="0"/>
            </a:endParaRPr>
          </a:p>
          <a:p>
            <a:pPr algn="just">
              <a:lnSpc>
                <a:spcPct val="150000"/>
              </a:lnSpc>
            </a:pPr>
            <a:r>
              <a:rPr lang="it-IT" altLang="it-IT" sz="1600" dirty="0">
                <a:latin typeface="Century Gothic" panose="020B0502020202020204" pitchFamily="34" charset="0"/>
                <a:ea typeface="ＭＳ Ｐゴシック" panose="020B0600070205080204" pitchFamily="34" charset="-128"/>
                <a:cs typeface="Arial" panose="020B0604020202020204" pitchFamily="34" charset="0"/>
              </a:rPr>
              <a:t>Il canone annuo per il servizio di </a:t>
            </a:r>
            <a:r>
              <a:rPr lang="it-IT" altLang="it-IT" sz="1600" i="1" dirty="0">
                <a:latin typeface="Century Gothic" panose="020B0502020202020204" pitchFamily="34" charset="0"/>
                <a:ea typeface="ＭＳ Ｐゴシック" panose="020B0600070205080204" pitchFamily="34" charset="-128"/>
                <a:cs typeface="Arial" panose="020B0604020202020204" pitchFamily="34" charset="0"/>
              </a:rPr>
              <a:t>global service </a:t>
            </a:r>
            <a:r>
              <a:rPr lang="it-IT" altLang="it-IT" sz="1600" dirty="0">
                <a:latin typeface="Century Gothic" panose="020B0502020202020204" pitchFamily="34" charset="0"/>
                <a:ea typeface="ＭＳ Ｐゴシック" panose="020B0600070205080204" pitchFamily="34" charset="-128"/>
                <a:cs typeface="Arial" panose="020B0604020202020204" pitchFamily="34" charset="0"/>
              </a:rPr>
              <a:t>del lotto n. 1 verrà determinato moltiplicando il numero di </a:t>
            </a:r>
            <a:r>
              <a:rPr lang="it-IT" altLang="it-IT" sz="1600" b="1" dirty="0">
                <a:latin typeface="Century Gothic" panose="020B0502020202020204" pitchFamily="34" charset="0"/>
                <a:ea typeface="ＭＳ Ｐゴシック" panose="020B0600070205080204" pitchFamily="34" charset="-128"/>
                <a:cs typeface="Arial" panose="020B0604020202020204" pitchFamily="34" charset="0"/>
              </a:rPr>
              <a:t>apparecchiature</a:t>
            </a:r>
            <a:r>
              <a:rPr lang="it-IT" altLang="it-IT" sz="1600" dirty="0">
                <a:latin typeface="Century Gothic" panose="020B0502020202020204" pitchFamily="34" charset="0"/>
                <a:ea typeface="ＭＳ Ｐゴシック" panose="020B0600070205080204" pitchFamily="34" charset="-128"/>
                <a:cs typeface="Arial" panose="020B0604020202020204" pitchFamily="34" charset="0"/>
              </a:rPr>
              <a:t> appartenenti ad una </a:t>
            </a:r>
            <a:r>
              <a:rPr lang="it-IT" altLang="it-IT" sz="1600" b="1" dirty="0">
                <a:latin typeface="Century Gothic" panose="020B0502020202020204" pitchFamily="34" charset="0"/>
                <a:ea typeface="ＭＳ Ｐゴシック" panose="020B0600070205080204" pitchFamily="34" charset="-128"/>
                <a:cs typeface="Arial" panose="020B0604020202020204" pitchFamily="34" charset="0"/>
              </a:rPr>
              <a:t>determinata classe </a:t>
            </a:r>
            <a:r>
              <a:rPr lang="it-IT" altLang="it-IT" sz="1600" dirty="0">
                <a:latin typeface="Century Gothic" panose="020B0502020202020204" pitchFamily="34" charset="0"/>
                <a:ea typeface="ＭＳ Ｐゴシック" panose="020B0600070205080204" pitchFamily="34" charset="-128"/>
                <a:cs typeface="Arial" panose="020B0604020202020204" pitchFamily="34" charset="0"/>
              </a:rPr>
              <a:t>per il canone annuo offerto per la medesima classe; l’Operatore Economico concorrente offrirà un </a:t>
            </a:r>
            <a:r>
              <a:rPr lang="it-IT" altLang="it-IT" sz="1600" b="1" dirty="0">
                <a:latin typeface="Century Gothic" panose="020B0502020202020204" pitchFamily="34" charset="0"/>
                <a:ea typeface="ＭＳ Ｐゴシック" panose="020B0600070205080204" pitchFamily="34" charset="-128"/>
                <a:cs typeface="Arial" panose="020B0604020202020204" pitchFamily="34" charset="0"/>
              </a:rPr>
              <a:t>prezzo diverso </a:t>
            </a:r>
            <a:r>
              <a:rPr lang="it-IT" altLang="it-IT" sz="1600" dirty="0">
                <a:latin typeface="Century Gothic" panose="020B0502020202020204" pitchFamily="34" charset="0"/>
                <a:ea typeface="ＭＳ Ｐゴシック" panose="020B0600070205080204" pitchFamily="34" charset="-128"/>
                <a:cs typeface="Arial" panose="020B0604020202020204" pitchFamily="34" charset="0"/>
              </a:rPr>
              <a:t>a seconda che si tratti di apparecchiature affidate in gestione diretta o indiretta. </a:t>
            </a:r>
          </a:p>
          <a:p>
            <a:pPr algn="just">
              <a:lnSpc>
                <a:spcPct val="150000"/>
              </a:lnSpc>
            </a:pPr>
            <a:endParaRPr lang="it-IT" altLang="it-IT" sz="1600" b="1" dirty="0">
              <a:solidFill>
                <a:srgbClr val="008000"/>
              </a:solidFill>
              <a:latin typeface="Century Gothic" panose="020B0502020202020204" pitchFamily="34" charset="0"/>
              <a:ea typeface="ＭＳ Ｐゴシック" panose="020B0600070205080204" pitchFamily="34" charset="-128"/>
              <a:cs typeface="Arial" panose="020B0604020202020204" pitchFamily="34" charset="0"/>
            </a:endParaRPr>
          </a:p>
          <a:p>
            <a:pPr algn="just">
              <a:lnSpc>
                <a:spcPct val="150000"/>
              </a:lnSpc>
            </a:pPr>
            <a:r>
              <a:rPr lang="it-IT" altLang="it-IT" sz="1600" b="1" dirty="0">
                <a:solidFill>
                  <a:srgbClr val="008000"/>
                </a:solidFill>
                <a:latin typeface="Segoe Print" panose="02000600000000000000" pitchFamily="2" charset="0"/>
                <a:ea typeface="ＭＳ Ｐゴシック" panose="020B0600070205080204" pitchFamily="34" charset="-128"/>
                <a:cs typeface="Arial" panose="020B0604020202020204" pitchFamily="34" charset="0"/>
              </a:rPr>
              <a:t>REMUNERAZIONE DEI LOTTI 2 E 3</a:t>
            </a:r>
          </a:p>
          <a:p>
            <a:pPr algn="just">
              <a:lnSpc>
                <a:spcPct val="150000"/>
              </a:lnSpc>
            </a:pPr>
            <a:r>
              <a:rPr lang="it-IT" altLang="it-IT" sz="1600" dirty="0">
                <a:latin typeface="Century Gothic" panose="020B0502020202020204" pitchFamily="34" charset="0"/>
                <a:ea typeface="ＭＳ Ｐゴシック" panose="020B0600070205080204" pitchFamily="34" charset="-128"/>
                <a:cs typeface="Arial" panose="020B0604020202020204" pitchFamily="34" charset="0"/>
              </a:rPr>
              <a:t>Per quel che riguarda i lotti 2 e 3, il servizio di </a:t>
            </a:r>
            <a:r>
              <a:rPr lang="it-IT" altLang="it-IT" sz="1600" b="1" dirty="0">
                <a:latin typeface="Century Gothic" panose="020B0502020202020204" pitchFamily="34" charset="0"/>
                <a:ea typeface="ＭＳ Ｐゴシック" panose="020B0600070205080204" pitchFamily="34" charset="-128"/>
                <a:cs typeface="Arial" panose="020B0604020202020204" pitchFamily="34" charset="0"/>
              </a:rPr>
              <a:t>manutenzione correttiva </a:t>
            </a:r>
            <a:r>
              <a:rPr lang="it-IT" altLang="it-IT" sz="1600" dirty="0">
                <a:latin typeface="Century Gothic" panose="020B0502020202020204" pitchFamily="34" charset="0"/>
                <a:ea typeface="ＭＳ Ｐゴシック" panose="020B0600070205080204" pitchFamily="34" charset="-128"/>
                <a:cs typeface="Arial" panose="020B0604020202020204" pitchFamily="34" charset="0"/>
              </a:rPr>
              <a:t>(sia in gestione diretta che in gestione indiretta)  e di </a:t>
            </a:r>
            <a:r>
              <a:rPr lang="it-IT" altLang="it-IT" sz="1600" b="1" dirty="0">
                <a:latin typeface="Century Gothic" panose="020B0502020202020204" pitchFamily="34" charset="0"/>
                <a:ea typeface="ＭＳ Ｐゴシック" panose="020B0600070205080204" pitchFamily="34" charset="-128"/>
                <a:cs typeface="Arial" panose="020B0604020202020204" pitchFamily="34" charset="0"/>
              </a:rPr>
              <a:t>manutenzione programmata </a:t>
            </a:r>
            <a:r>
              <a:rPr lang="it-IT" altLang="it-IT" sz="1600" dirty="0">
                <a:latin typeface="Century Gothic" panose="020B0502020202020204" pitchFamily="34" charset="0"/>
                <a:ea typeface="ＭＳ Ｐゴシック" panose="020B0600070205080204" pitchFamily="34" charset="-128"/>
                <a:cs typeface="Arial" panose="020B0604020202020204" pitchFamily="34" charset="0"/>
              </a:rPr>
              <a:t>(manutenzione preventiva e verifiche di sicurezza elettrica e di funzionalità) sarà remunerato con un canone annuo composto da una parte di canone fisso e una parte data dal numero di interventi richiesti dall’Azienda sanitaria contraente per il prezzo offerto dall’Operatore Economico per il singolo intervento. </a:t>
            </a:r>
          </a:p>
          <a:p>
            <a:pPr algn="just">
              <a:lnSpc>
                <a:spcPct val="150000"/>
              </a:lnSpc>
            </a:pPr>
            <a:endParaRPr lang="it-IT" altLang="it-IT" sz="1600" dirty="0">
              <a:latin typeface="Century Gothic" panose="020B0502020202020204" pitchFamily="34" charset="0"/>
              <a:ea typeface="ＭＳ Ｐゴシック" panose="020B0600070205080204" pitchFamily="34" charset="-128"/>
              <a:cs typeface="Arial" panose="020B0604020202020204" pitchFamily="34" charset="0"/>
            </a:endParaRPr>
          </a:p>
          <a:p>
            <a:pPr algn="just">
              <a:lnSpc>
                <a:spcPct val="150000"/>
              </a:lnSpc>
            </a:pPr>
            <a:r>
              <a:rPr lang="it-IT" altLang="it-IT" sz="1600" dirty="0">
                <a:latin typeface="Century Gothic" panose="020B0502020202020204" pitchFamily="34" charset="0"/>
                <a:ea typeface="ＭＳ Ｐゴシック" panose="020B0600070205080204" pitchFamily="34" charset="-128"/>
                <a:cs typeface="Arial" panose="020B0604020202020204" pitchFamily="34" charset="0"/>
              </a:rPr>
              <a:t>I collaudi e i servizi opzionali saranno remunerati, a seconda dell’attività, o con un canone annuo fisso o moltiplicando il numero di interventi richiesti dall’Azienda sanitaria contraente per il prezzo offerto ad intervento. </a:t>
            </a:r>
          </a:p>
        </p:txBody>
      </p:sp>
    </p:spTree>
    <p:extLst>
      <p:ext uri="{BB962C8B-B14F-4D97-AF65-F5344CB8AC3E}">
        <p14:creationId xmlns:p14="http://schemas.microsoft.com/office/powerpoint/2010/main" val="32459500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egnaposto numero diapositiva 3">
            <a:extLst>
              <a:ext uri="{FF2B5EF4-FFF2-40B4-BE49-F238E27FC236}">
                <a16:creationId xmlns:a16="http://schemas.microsoft.com/office/drawing/2014/main" id="{77C43E9B-509F-4B97-A9FD-C76ACB6E1D3D}"/>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fld id="{B920EED1-3D2C-4E95-A4E6-08052E4D1024}" type="slidenum">
              <a:rPr lang="it-IT" altLang="it-IT" sz="1100" smtClean="0"/>
              <a:pPr/>
              <a:t>11</a:t>
            </a:fld>
            <a:endParaRPr lang="it-IT" altLang="it-IT" sz="1100"/>
          </a:p>
        </p:txBody>
      </p:sp>
      <p:sp>
        <p:nvSpPr>
          <p:cNvPr id="5" name="Titolo 2">
            <a:extLst>
              <a:ext uri="{FF2B5EF4-FFF2-40B4-BE49-F238E27FC236}">
                <a16:creationId xmlns:a16="http://schemas.microsoft.com/office/drawing/2014/main" id="{171DC785-30E4-43F1-B033-7CF20A51A8B1}"/>
              </a:ext>
            </a:extLst>
          </p:cNvPr>
          <p:cNvSpPr txBox="1">
            <a:spLocks noChangeArrowheads="1"/>
          </p:cNvSpPr>
          <p:nvPr/>
        </p:nvSpPr>
        <p:spPr bwMode="auto">
          <a:xfrm>
            <a:off x="665163" y="68263"/>
            <a:ext cx="10979150" cy="428625"/>
          </a:xfrm>
          <a:prstGeom prst="rect">
            <a:avLst/>
          </a:prstGeom>
          <a:noFill/>
        </p:spPr>
        <p:txBody>
          <a:bodyPr/>
          <a:lstStyle>
            <a:lvl1pPr algn="l" rtl="0" eaLnBrk="0" fontAlgn="base" hangingPunct="0">
              <a:spcBef>
                <a:spcPct val="0"/>
              </a:spcBef>
              <a:spcAft>
                <a:spcPct val="0"/>
              </a:spcAft>
              <a:defRPr sz="2700" b="1">
                <a:solidFill>
                  <a:srgbClr val="006600"/>
                </a:solidFill>
                <a:latin typeface="+mj-lt"/>
                <a:ea typeface="+mj-ea"/>
                <a:cs typeface="+mj-cs"/>
              </a:defRPr>
            </a:lvl1pPr>
            <a:lvl2pPr algn="l" rtl="0" eaLnBrk="0" fontAlgn="base" hangingPunct="0">
              <a:spcBef>
                <a:spcPct val="0"/>
              </a:spcBef>
              <a:spcAft>
                <a:spcPct val="0"/>
              </a:spcAft>
              <a:defRPr sz="2700" b="1">
                <a:solidFill>
                  <a:srgbClr val="006600"/>
                </a:solidFill>
                <a:latin typeface="Arial" charset="0"/>
              </a:defRPr>
            </a:lvl2pPr>
            <a:lvl3pPr algn="l" rtl="0" eaLnBrk="0" fontAlgn="base" hangingPunct="0">
              <a:spcBef>
                <a:spcPct val="0"/>
              </a:spcBef>
              <a:spcAft>
                <a:spcPct val="0"/>
              </a:spcAft>
              <a:defRPr sz="2700" b="1">
                <a:solidFill>
                  <a:srgbClr val="006600"/>
                </a:solidFill>
                <a:latin typeface="Arial" charset="0"/>
              </a:defRPr>
            </a:lvl3pPr>
            <a:lvl4pPr algn="l" rtl="0" eaLnBrk="0" fontAlgn="base" hangingPunct="0">
              <a:spcBef>
                <a:spcPct val="0"/>
              </a:spcBef>
              <a:spcAft>
                <a:spcPct val="0"/>
              </a:spcAft>
              <a:defRPr sz="2700" b="1">
                <a:solidFill>
                  <a:srgbClr val="006600"/>
                </a:solidFill>
                <a:latin typeface="Arial" charset="0"/>
              </a:defRPr>
            </a:lvl4pPr>
            <a:lvl5pPr algn="l" rtl="0" eaLnBrk="0" fontAlgn="base" hangingPunct="0">
              <a:spcBef>
                <a:spcPct val="0"/>
              </a:spcBef>
              <a:spcAft>
                <a:spcPct val="0"/>
              </a:spcAft>
              <a:defRPr sz="2700" b="1">
                <a:solidFill>
                  <a:srgbClr val="006600"/>
                </a:solidFill>
                <a:latin typeface="Arial" charset="0"/>
              </a:defRPr>
            </a:lvl5pPr>
            <a:lvl6pPr marL="562722" algn="l" rtl="0" eaLnBrk="0" fontAlgn="base" hangingPunct="0">
              <a:spcBef>
                <a:spcPct val="0"/>
              </a:spcBef>
              <a:spcAft>
                <a:spcPct val="0"/>
              </a:spcAft>
              <a:defRPr sz="2708" b="1">
                <a:solidFill>
                  <a:srgbClr val="006600"/>
                </a:solidFill>
                <a:latin typeface="Arial" charset="0"/>
              </a:defRPr>
            </a:lvl6pPr>
            <a:lvl7pPr marL="1125444" algn="l" rtl="0" eaLnBrk="0" fontAlgn="base" hangingPunct="0">
              <a:spcBef>
                <a:spcPct val="0"/>
              </a:spcBef>
              <a:spcAft>
                <a:spcPct val="0"/>
              </a:spcAft>
              <a:defRPr sz="2708" b="1">
                <a:solidFill>
                  <a:srgbClr val="006600"/>
                </a:solidFill>
                <a:latin typeface="Arial" charset="0"/>
              </a:defRPr>
            </a:lvl7pPr>
            <a:lvl8pPr marL="1688165" algn="l" rtl="0" eaLnBrk="0" fontAlgn="base" hangingPunct="0">
              <a:spcBef>
                <a:spcPct val="0"/>
              </a:spcBef>
              <a:spcAft>
                <a:spcPct val="0"/>
              </a:spcAft>
              <a:defRPr sz="2708" b="1">
                <a:solidFill>
                  <a:srgbClr val="006600"/>
                </a:solidFill>
                <a:latin typeface="Arial" charset="0"/>
              </a:defRPr>
            </a:lvl8pPr>
            <a:lvl9pPr marL="2250887" algn="l" rtl="0" eaLnBrk="0" fontAlgn="base" hangingPunct="0">
              <a:spcBef>
                <a:spcPct val="0"/>
              </a:spcBef>
              <a:spcAft>
                <a:spcPct val="0"/>
              </a:spcAft>
              <a:defRPr sz="2708" b="1">
                <a:solidFill>
                  <a:srgbClr val="006600"/>
                </a:solidFill>
                <a:latin typeface="Arial" charset="0"/>
              </a:defRPr>
            </a:lvl9pPr>
          </a:lstStyle>
          <a:p>
            <a:pPr>
              <a:defRPr/>
            </a:pPr>
            <a:r>
              <a:rPr lang="it-IT" altLang="it-IT" sz="2800" kern="0" dirty="0">
                <a:solidFill>
                  <a:schemeClr val="bg1"/>
                </a:solidFill>
                <a:latin typeface="Century Gothic" panose="020B0502020202020204" pitchFamily="34" charset="0"/>
              </a:rPr>
              <a:t>NOVIT</a:t>
            </a:r>
            <a:r>
              <a:rPr lang="it-IT" altLang="it-IT" sz="2800" kern="0" dirty="0">
                <a:solidFill>
                  <a:schemeClr val="bg1"/>
                </a:solidFill>
                <a:latin typeface="Calibri" panose="020F0502020204030204" pitchFamily="34" charset="0"/>
                <a:cs typeface="Calibri" panose="020F0502020204030204" pitchFamily="34" charset="0"/>
              </a:rPr>
              <a:t>À</a:t>
            </a:r>
            <a:r>
              <a:rPr lang="it-IT" altLang="it-IT" sz="2800" kern="0" dirty="0">
                <a:solidFill>
                  <a:schemeClr val="bg1"/>
                </a:solidFill>
                <a:latin typeface="Century Gothic" panose="020B0502020202020204" pitchFamily="34" charset="0"/>
              </a:rPr>
              <a:t> PROPOSTE - Remunerazione del servizio</a:t>
            </a:r>
          </a:p>
        </p:txBody>
      </p:sp>
      <p:sp>
        <p:nvSpPr>
          <p:cNvPr id="6" name="CasellaDiTesto 5">
            <a:extLst>
              <a:ext uri="{FF2B5EF4-FFF2-40B4-BE49-F238E27FC236}">
                <a16:creationId xmlns:a16="http://schemas.microsoft.com/office/drawing/2014/main" id="{84E7A883-A1B2-4F26-AB63-811F6B666E46}"/>
              </a:ext>
            </a:extLst>
          </p:cNvPr>
          <p:cNvSpPr txBox="1">
            <a:spLocks noChangeArrowheads="1"/>
          </p:cNvSpPr>
          <p:nvPr/>
        </p:nvSpPr>
        <p:spPr bwMode="auto">
          <a:xfrm>
            <a:off x="413657" y="840192"/>
            <a:ext cx="11364686" cy="7841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algn="just">
              <a:lnSpc>
                <a:spcPct val="150000"/>
              </a:lnSpc>
            </a:pPr>
            <a:r>
              <a:rPr lang="it-IT" altLang="it-IT" sz="1600" dirty="0">
                <a:latin typeface="Century Gothic" panose="020B0502020202020204" pitchFamily="34" charset="0"/>
                <a:ea typeface="ＭＳ Ｐゴシック" panose="020B0600070205080204" pitchFamily="34" charset="-128"/>
                <a:cs typeface="Arial" panose="020B0604020202020204" pitchFamily="34" charset="0"/>
              </a:rPr>
              <a:t>Si riporta, per maggiore chiarezza, una </a:t>
            </a:r>
            <a:r>
              <a:rPr lang="it-IT" altLang="it-IT" sz="1600" b="1" dirty="0">
                <a:latin typeface="Century Gothic" panose="020B0502020202020204" pitchFamily="34" charset="0"/>
                <a:ea typeface="ＭＳ Ｐゴシック" panose="020B0600070205080204" pitchFamily="34" charset="-128"/>
                <a:cs typeface="Arial" panose="020B0604020202020204" pitchFamily="34" charset="0"/>
              </a:rPr>
              <a:t>tabella riepilogativa </a:t>
            </a:r>
            <a:r>
              <a:rPr lang="it-IT" altLang="it-IT" sz="1600" dirty="0">
                <a:latin typeface="Century Gothic" panose="020B0502020202020204" pitchFamily="34" charset="0"/>
                <a:ea typeface="ＭＳ Ｐゴシック" panose="020B0600070205080204" pitchFamily="34" charset="-128"/>
                <a:cs typeface="Arial" panose="020B0604020202020204" pitchFamily="34" charset="0"/>
              </a:rPr>
              <a:t>delle diverse voci di costo con la distinzione tra canone annuo fisso e basi d’asta unitarie.   </a:t>
            </a:r>
          </a:p>
        </p:txBody>
      </p:sp>
      <p:graphicFrame>
        <p:nvGraphicFramePr>
          <p:cNvPr id="2" name="Oggetto 1">
            <a:extLst>
              <a:ext uri="{FF2B5EF4-FFF2-40B4-BE49-F238E27FC236}">
                <a16:creationId xmlns:a16="http://schemas.microsoft.com/office/drawing/2014/main" id="{F0CDF78E-67A1-49A9-BE1D-4B3ECF9337A6}"/>
              </a:ext>
            </a:extLst>
          </p:cNvPr>
          <p:cNvGraphicFramePr>
            <a:graphicFrameLocks noChangeAspect="1"/>
          </p:cNvGraphicFramePr>
          <p:nvPr>
            <p:extLst>
              <p:ext uri="{D42A27DB-BD31-4B8C-83A1-F6EECF244321}">
                <p14:modId xmlns:p14="http://schemas.microsoft.com/office/powerpoint/2010/main" val="348640448"/>
              </p:ext>
            </p:extLst>
          </p:nvPr>
        </p:nvGraphicFramePr>
        <p:xfrm>
          <a:off x="695780" y="1967685"/>
          <a:ext cx="10226163" cy="3845286"/>
        </p:xfrm>
        <a:graphic>
          <a:graphicData uri="http://schemas.openxmlformats.org/presentationml/2006/ole">
            <mc:AlternateContent xmlns:mc="http://schemas.openxmlformats.org/markup-compatibility/2006">
              <mc:Choice xmlns:v="urn:schemas-microsoft-com:vml" Requires="v">
                <p:oleObj name="Worksheet" r:id="rId2" imgW="8191525" imgH="2952881" progId="Excel.Sheet.12">
                  <p:embed/>
                </p:oleObj>
              </mc:Choice>
              <mc:Fallback>
                <p:oleObj name="Worksheet" r:id="rId2" imgW="8191525" imgH="2952881" progId="Excel.Sheet.12">
                  <p:embed/>
                  <p:pic>
                    <p:nvPicPr>
                      <p:cNvPr id="2" name="Oggetto 1">
                        <a:extLst>
                          <a:ext uri="{FF2B5EF4-FFF2-40B4-BE49-F238E27FC236}">
                            <a16:creationId xmlns:a16="http://schemas.microsoft.com/office/drawing/2014/main" id="{F0CDF78E-67A1-49A9-BE1D-4B3ECF9337A6}"/>
                          </a:ext>
                        </a:extLst>
                      </p:cNvPr>
                      <p:cNvPicPr/>
                      <p:nvPr/>
                    </p:nvPicPr>
                    <p:blipFill>
                      <a:blip r:embed="rId3"/>
                      <a:stretch>
                        <a:fillRect/>
                      </a:stretch>
                    </p:blipFill>
                    <p:spPr>
                      <a:xfrm>
                        <a:off x="695780" y="1967685"/>
                        <a:ext cx="10226163" cy="3845286"/>
                      </a:xfrm>
                      <a:prstGeom prst="rect">
                        <a:avLst/>
                      </a:prstGeom>
                    </p:spPr>
                  </p:pic>
                </p:oleObj>
              </mc:Fallback>
            </mc:AlternateContent>
          </a:graphicData>
        </a:graphic>
      </p:graphicFrame>
    </p:spTree>
    <p:extLst>
      <p:ext uri="{BB962C8B-B14F-4D97-AF65-F5344CB8AC3E}">
        <p14:creationId xmlns:p14="http://schemas.microsoft.com/office/powerpoint/2010/main" val="26037859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B12756B2-990C-4297-86D6-A933E98EAD86}"/>
              </a:ext>
            </a:extLst>
          </p:cNvPr>
          <p:cNvSpPr>
            <a:spLocks noGrp="1"/>
          </p:cNvSpPr>
          <p:nvPr>
            <p:ph type="title"/>
          </p:nvPr>
        </p:nvSpPr>
        <p:spPr>
          <a:xfrm>
            <a:off x="838200" y="100629"/>
            <a:ext cx="10515600" cy="422275"/>
          </a:xfrm>
        </p:spPr>
        <p:txBody>
          <a:bodyPr>
            <a:noAutofit/>
          </a:bodyPr>
          <a:lstStyle/>
          <a:p>
            <a:r>
              <a:rPr lang="it-IT" sz="2800" b="1" dirty="0">
                <a:solidFill>
                  <a:schemeClr val="bg1"/>
                </a:solidFill>
              </a:rPr>
              <a:t>SINTESI DEI PRINCIPALI ELEMENTI DELLA PROCEDURA</a:t>
            </a:r>
          </a:p>
        </p:txBody>
      </p:sp>
      <p:sp>
        <p:nvSpPr>
          <p:cNvPr id="18" name="Content Placeholder 1">
            <a:extLst>
              <a:ext uri="{FF2B5EF4-FFF2-40B4-BE49-F238E27FC236}">
                <a16:creationId xmlns:a16="http://schemas.microsoft.com/office/drawing/2014/main" id="{03C93C62-71B1-49B5-8DA3-6CCC3527FD6E}"/>
              </a:ext>
            </a:extLst>
          </p:cNvPr>
          <p:cNvSpPr txBox="1">
            <a:spLocks/>
          </p:cNvSpPr>
          <p:nvPr/>
        </p:nvSpPr>
        <p:spPr bwMode="auto">
          <a:xfrm>
            <a:off x="838200" y="993505"/>
            <a:ext cx="10823368" cy="678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vert="horz" wrap="square" lIns="74295" tIns="37148" rIns="74295" bIns="37148" numCol="1" anchor="t" anchorCtr="0" compatLnSpc="1">
            <a:prstTxWarp prst="textNoShape">
              <a:avLst/>
            </a:prstTxWarp>
          </a:bodyPr>
          <a:lstStyle>
            <a:lvl1pPr marL="220663" indent="-220663" algn="just" rtl="0" eaLnBrk="0" fontAlgn="base" hangingPunct="0">
              <a:lnSpc>
                <a:spcPct val="110000"/>
              </a:lnSpc>
              <a:spcBef>
                <a:spcPct val="20000"/>
              </a:spcBef>
              <a:spcAft>
                <a:spcPct val="0"/>
              </a:spcAft>
              <a:buClr>
                <a:srgbClr val="CC0000"/>
              </a:buClr>
              <a:buChar char="•"/>
              <a:defRPr sz="1700">
                <a:solidFill>
                  <a:schemeClr val="tx1"/>
                </a:solidFill>
                <a:latin typeface="Century Gothic" panose="020B0502020202020204" pitchFamily="34" charset="0"/>
                <a:ea typeface="+mn-ea"/>
                <a:cs typeface="+mn-cs"/>
              </a:defRPr>
            </a:lvl1pPr>
            <a:lvl2pPr marL="663575" indent="-222250" algn="l" rtl="0" eaLnBrk="0" fontAlgn="base" hangingPunct="0">
              <a:spcBef>
                <a:spcPct val="20000"/>
              </a:spcBef>
              <a:spcAft>
                <a:spcPct val="0"/>
              </a:spcAft>
              <a:buClr>
                <a:srgbClr val="CC0000"/>
              </a:buClr>
              <a:buSzPct val="55000"/>
              <a:buFont typeface="Wingdings" panose="05000000000000000000" pitchFamily="2" charset="2"/>
              <a:buChar char="¡"/>
              <a:defRPr sz="1700">
                <a:solidFill>
                  <a:schemeClr val="tx1"/>
                </a:solidFill>
                <a:latin typeface="Century Gothic" panose="020B0502020202020204" pitchFamily="34" charset="0"/>
              </a:defRPr>
            </a:lvl2pPr>
            <a:lvl3pPr marL="1436688" indent="-280988" algn="l" rtl="0" eaLnBrk="0" fontAlgn="base" hangingPunct="0">
              <a:spcBef>
                <a:spcPct val="20000"/>
              </a:spcBef>
              <a:spcAft>
                <a:spcPct val="0"/>
              </a:spcAft>
              <a:buClr>
                <a:srgbClr val="CC0000"/>
              </a:buClr>
              <a:buSzPct val="70000"/>
              <a:buFont typeface="Wingdings" panose="05000000000000000000" pitchFamily="2" charset="2"/>
              <a:buChar char="o"/>
              <a:defRPr sz="1700">
                <a:solidFill>
                  <a:schemeClr val="tx1"/>
                </a:solidFill>
                <a:latin typeface="Century Gothic" panose="020B0502020202020204" pitchFamily="34" charset="0"/>
              </a:defRPr>
            </a:lvl3pPr>
            <a:lvl4pPr marL="1968500" indent="-280988" algn="l" rtl="0" eaLnBrk="0" fontAlgn="base" hangingPunct="0">
              <a:spcBef>
                <a:spcPct val="20000"/>
              </a:spcBef>
              <a:spcAft>
                <a:spcPct val="0"/>
              </a:spcAft>
              <a:buClr>
                <a:srgbClr val="CC0000"/>
              </a:buClr>
              <a:buSzPct val="70000"/>
              <a:buFont typeface="Wingdings" panose="05000000000000000000" pitchFamily="2" charset="2"/>
              <a:buChar char="n"/>
              <a:defRPr sz="1700">
                <a:solidFill>
                  <a:schemeClr val="tx1"/>
                </a:solidFill>
                <a:latin typeface="Century Gothic" panose="020B0502020202020204" pitchFamily="34" charset="0"/>
              </a:defRPr>
            </a:lvl4pPr>
            <a:lvl5pPr marL="2532063" indent="-280988" algn="l" rtl="0" eaLnBrk="0" fontAlgn="base" hangingPunct="0">
              <a:spcBef>
                <a:spcPct val="20000"/>
              </a:spcBef>
              <a:spcAft>
                <a:spcPct val="0"/>
              </a:spcAft>
              <a:buClr>
                <a:srgbClr val="CC0000"/>
              </a:buClr>
              <a:buSzPct val="70000"/>
              <a:buFont typeface="Wingdings" panose="05000000000000000000" pitchFamily="2" charset="2"/>
              <a:buChar char="o"/>
              <a:defRPr sz="1700">
                <a:solidFill>
                  <a:schemeClr val="tx1"/>
                </a:solidFill>
                <a:latin typeface="Century Gothic" panose="020B0502020202020204" pitchFamily="34" charset="0"/>
              </a:defRPr>
            </a:lvl5pPr>
            <a:lvl6pPr marL="3094970"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6pPr>
            <a:lvl7pPr marL="3657691"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7pPr>
            <a:lvl8pPr marL="4220413"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8pPr>
            <a:lvl9pPr marL="4783135"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9pPr>
          </a:lstStyle>
          <a:p>
            <a:pPr marL="0" indent="0" defTabSz="742969">
              <a:buNone/>
            </a:pPr>
            <a:r>
              <a:rPr lang="it-IT" sz="1800" kern="0" dirty="0">
                <a:solidFill>
                  <a:prstClr val="black"/>
                </a:solidFill>
              </a:rPr>
              <a:t>Nelle successive slide sono illustrati gli ulteriori elementi che caratterizzeranno la gara in fase di pubblicazione, in particolare:</a:t>
            </a:r>
            <a:endParaRPr lang="it-IT" sz="1600" dirty="0">
              <a:solidFill>
                <a:prstClr val="black"/>
              </a:solidFill>
            </a:endParaRPr>
          </a:p>
          <a:p>
            <a:pPr marL="0" indent="0" defTabSz="742969">
              <a:buNone/>
            </a:pPr>
            <a:endParaRPr lang="it-IT" sz="1600" kern="0" dirty="0">
              <a:solidFill>
                <a:prstClr val="black"/>
              </a:solidFill>
            </a:endParaRPr>
          </a:p>
        </p:txBody>
      </p:sp>
      <p:sp>
        <p:nvSpPr>
          <p:cNvPr id="4" name="Chevron 3"/>
          <p:cNvSpPr/>
          <p:nvPr/>
        </p:nvSpPr>
        <p:spPr bwMode="auto">
          <a:xfrm>
            <a:off x="1743906" y="2112915"/>
            <a:ext cx="230570" cy="247650"/>
          </a:xfrm>
          <a:prstGeom prst="chevron">
            <a:avLst/>
          </a:prstGeom>
          <a:solidFill>
            <a:srgbClr val="006600"/>
          </a:solidFill>
          <a:ln w="9525" cap="flat" cmpd="sng" algn="ctr">
            <a:noFill/>
            <a:prstDash val="solid"/>
            <a:round/>
            <a:headEnd type="none" w="med" len="med"/>
            <a:tailEnd type="none" w="med" len="med"/>
          </a:ln>
          <a:effectLst/>
        </p:spPr>
        <p:txBody>
          <a:bodyPr vert="horz" wrap="square" lIns="74295" tIns="37148" rIns="74295" bIns="37148" numCol="1" rtlCol="0" anchor="t" anchorCtr="0" compatLnSpc="1">
            <a:prstTxWarp prst="textNoShape">
              <a:avLst/>
            </a:prstTxWarp>
          </a:bodyPr>
          <a:lstStyle/>
          <a:p>
            <a:pPr algn="ctr" defTabSz="742969" eaLnBrk="0" fontAlgn="base" hangingPunct="0">
              <a:spcBef>
                <a:spcPct val="0"/>
              </a:spcBef>
              <a:spcAft>
                <a:spcPct val="0"/>
              </a:spcAft>
              <a:buClr>
                <a:srgbClr val="CC0000"/>
              </a:buClr>
              <a:buSzPct val="70000"/>
            </a:pPr>
            <a:endParaRPr lang="en-US" sz="813">
              <a:solidFill>
                <a:prstClr val="black"/>
              </a:solidFill>
              <a:latin typeface="Arial" charset="0"/>
            </a:endParaRPr>
          </a:p>
        </p:txBody>
      </p:sp>
      <p:sp>
        <p:nvSpPr>
          <p:cNvPr id="7" name="Chevron 6"/>
          <p:cNvSpPr/>
          <p:nvPr/>
        </p:nvSpPr>
        <p:spPr bwMode="auto">
          <a:xfrm>
            <a:off x="1743906" y="2519092"/>
            <a:ext cx="230570" cy="247650"/>
          </a:xfrm>
          <a:prstGeom prst="chevron">
            <a:avLst/>
          </a:prstGeom>
          <a:solidFill>
            <a:srgbClr val="92D050"/>
          </a:solidFill>
          <a:ln w="9525" cap="flat" cmpd="sng" algn="ctr">
            <a:noFill/>
            <a:prstDash val="solid"/>
            <a:round/>
            <a:headEnd type="none" w="med" len="med"/>
            <a:tailEnd type="none" w="med" len="med"/>
          </a:ln>
          <a:effectLst/>
        </p:spPr>
        <p:txBody>
          <a:bodyPr vert="horz" wrap="square" lIns="74295" tIns="37148" rIns="74295" bIns="37148" numCol="1" rtlCol="0" anchor="t" anchorCtr="0" compatLnSpc="1">
            <a:prstTxWarp prst="textNoShape">
              <a:avLst/>
            </a:prstTxWarp>
          </a:bodyPr>
          <a:lstStyle/>
          <a:p>
            <a:pPr algn="ctr" defTabSz="742969" eaLnBrk="0" fontAlgn="base" hangingPunct="0">
              <a:spcBef>
                <a:spcPct val="0"/>
              </a:spcBef>
              <a:spcAft>
                <a:spcPct val="0"/>
              </a:spcAft>
              <a:buClr>
                <a:srgbClr val="CC0000"/>
              </a:buClr>
              <a:buSzPct val="70000"/>
            </a:pPr>
            <a:endParaRPr lang="en-US" sz="813">
              <a:solidFill>
                <a:prstClr val="black"/>
              </a:solidFill>
              <a:latin typeface="Arial" charset="0"/>
            </a:endParaRPr>
          </a:p>
        </p:txBody>
      </p:sp>
      <p:sp>
        <p:nvSpPr>
          <p:cNvPr id="8" name="Chevron 7"/>
          <p:cNvSpPr/>
          <p:nvPr/>
        </p:nvSpPr>
        <p:spPr bwMode="auto">
          <a:xfrm>
            <a:off x="1743906" y="2923291"/>
            <a:ext cx="230570" cy="247650"/>
          </a:xfrm>
          <a:prstGeom prst="chevron">
            <a:avLst/>
          </a:prstGeom>
          <a:solidFill>
            <a:srgbClr val="62B5E5"/>
          </a:solidFill>
          <a:ln w="9525" cap="flat" cmpd="sng" algn="ctr">
            <a:noFill/>
            <a:prstDash val="solid"/>
            <a:round/>
            <a:headEnd type="none" w="med" len="med"/>
            <a:tailEnd type="none" w="med" len="med"/>
          </a:ln>
          <a:effectLst/>
        </p:spPr>
        <p:txBody>
          <a:bodyPr vert="horz" wrap="square" lIns="74295" tIns="37148" rIns="74295" bIns="37148" numCol="1" rtlCol="0" anchor="t" anchorCtr="0" compatLnSpc="1">
            <a:prstTxWarp prst="textNoShape">
              <a:avLst/>
            </a:prstTxWarp>
          </a:bodyPr>
          <a:lstStyle/>
          <a:p>
            <a:pPr algn="ctr" defTabSz="742969" eaLnBrk="0" fontAlgn="base" hangingPunct="0">
              <a:spcBef>
                <a:spcPct val="0"/>
              </a:spcBef>
              <a:spcAft>
                <a:spcPct val="0"/>
              </a:spcAft>
              <a:buClr>
                <a:srgbClr val="CC0000"/>
              </a:buClr>
              <a:buSzPct val="70000"/>
            </a:pPr>
            <a:endParaRPr lang="en-US" sz="813">
              <a:solidFill>
                <a:prstClr val="black"/>
              </a:solidFill>
              <a:latin typeface="Arial" charset="0"/>
            </a:endParaRPr>
          </a:p>
        </p:txBody>
      </p:sp>
      <p:sp>
        <p:nvSpPr>
          <p:cNvPr id="10" name="Chevron 9"/>
          <p:cNvSpPr/>
          <p:nvPr/>
        </p:nvSpPr>
        <p:spPr bwMode="auto">
          <a:xfrm>
            <a:off x="1747403" y="3327490"/>
            <a:ext cx="230570" cy="247650"/>
          </a:xfrm>
          <a:prstGeom prst="chevron">
            <a:avLst/>
          </a:prstGeom>
          <a:solidFill>
            <a:srgbClr val="0D8390"/>
          </a:solidFill>
          <a:ln w="9525" cap="flat" cmpd="sng" algn="ctr">
            <a:noFill/>
            <a:prstDash val="solid"/>
            <a:round/>
            <a:headEnd type="none" w="med" len="med"/>
            <a:tailEnd type="none" w="med" len="med"/>
          </a:ln>
          <a:effectLst/>
        </p:spPr>
        <p:txBody>
          <a:bodyPr vert="horz" wrap="square" lIns="74295" tIns="37148" rIns="74295" bIns="37148" numCol="1" rtlCol="0" anchor="t" anchorCtr="0" compatLnSpc="1">
            <a:prstTxWarp prst="textNoShape">
              <a:avLst/>
            </a:prstTxWarp>
          </a:bodyPr>
          <a:lstStyle/>
          <a:p>
            <a:pPr algn="ctr" defTabSz="742969" eaLnBrk="0" fontAlgn="base" hangingPunct="0">
              <a:spcBef>
                <a:spcPct val="0"/>
              </a:spcBef>
              <a:spcAft>
                <a:spcPct val="0"/>
              </a:spcAft>
              <a:buClr>
                <a:srgbClr val="CC0000"/>
              </a:buClr>
              <a:buSzPct val="70000"/>
            </a:pPr>
            <a:endParaRPr lang="en-US" sz="813">
              <a:solidFill>
                <a:prstClr val="black"/>
              </a:solidFill>
              <a:latin typeface="Arial" charset="0"/>
            </a:endParaRPr>
          </a:p>
        </p:txBody>
      </p:sp>
      <p:sp>
        <p:nvSpPr>
          <p:cNvPr id="12" name="Chevron 11"/>
          <p:cNvSpPr/>
          <p:nvPr/>
        </p:nvSpPr>
        <p:spPr bwMode="auto">
          <a:xfrm>
            <a:off x="1743906" y="3750678"/>
            <a:ext cx="230570" cy="247650"/>
          </a:xfrm>
          <a:prstGeom prst="chevron">
            <a:avLst/>
          </a:prstGeom>
          <a:solidFill>
            <a:schemeClr val="accent2">
              <a:lumMod val="60000"/>
              <a:lumOff val="40000"/>
            </a:schemeClr>
          </a:solidFill>
          <a:ln w="9525" cap="flat" cmpd="sng" algn="ctr">
            <a:noFill/>
            <a:prstDash val="solid"/>
            <a:round/>
            <a:headEnd type="none" w="med" len="med"/>
            <a:tailEnd type="none" w="med" len="med"/>
          </a:ln>
          <a:effectLst/>
        </p:spPr>
        <p:txBody>
          <a:bodyPr vert="horz" wrap="square" lIns="74295" tIns="37148" rIns="74295" bIns="37148" numCol="1" rtlCol="0" anchor="t" anchorCtr="0" compatLnSpc="1">
            <a:prstTxWarp prst="textNoShape">
              <a:avLst/>
            </a:prstTxWarp>
          </a:bodyPr>
          <a:lstStyle/>
          <a:p>
            <a:pPr algn="ctr" defTabSz="742969" eaLnBrk="0" fontAlgn="base" hangingPunct="0">
              <a:spcBef>
                <a:spcPct val="0"/>
              </a:spcBef>
              <a:spcAft>
                <a:spcPct val="0"/>
              </a:spcAft>
              <a:buClr>
                <a:srgbClr val="CC0000"/>
              </a:buClr>
              <a:buSzPct val="70000"/>
            </a:pPr>
            <a:endParaRPr lang="en-US" sz="813">
              <a:solidFill>
                <a:prstClr val="black"/>
              </a:solidFill>
              <a:latin typeface="Arial" charset="0"/>
            </a:endParaRPr>
          </a:p>
        </p:txBody>
      </p:sp>
      <p:sp>
        <p:nvSpPr>
          <p:cNvPr id="14" name="CasellaDiTesto 13">
            <a:extLst>
              <a:ext uri="{FF2B5EF4-FFF2-40B4-BE49-F238E27FC236}">
                <a16:creationId xmlns:a16="http://schemas.microsoft.com/office/drawing/2014/main" id="{F5CFDF26-B2B1-4B15-AA83-0D811D957214}"/>
              </a:ext>
            </a:extLst>
          </p:cNvPr>
          <p:cNvSpPr txBox="1"/>
          <p:nvPr/>
        </p:nvSpPr>
        <p:spPr>
          <a:xfrm>
            <a:off x="1974476" y="1964755"/>
            <a:ext cx="7870168" cy="2948179"/>
          </a:xfrm>
          <a:prstGeom prst="rect">
            <a:avLst/>
          </a:prstGeom>
          <a:noFill/>
        </p:spPr>
        <p:txBody>
          <a:bodyPr wrap="square">
            <a:spAutoFit/>
          </a:bodyPr>
          <a:lstStyle/>
          <a:p>
            <a:pPr marL="0" indent="0" defTabSz="742969">
              <a:lnSpc>
                <a:spcPct val="150000"/>
              </a:lnSpc>
              <a:buNone/>
            </a:pPr>
            <a:r>
              <a:rPr lang="it-IT" sz="1800" kern="0" dirty="0">
                <a:solidFill>
                  <a:prstClr val="black"/>
                </a:solidFill>
                <a:latin typeface="Century Gothic" panose="020B0502020202020204" pitchFamily="34" charset="0"/>
              </a:rPr>
              <a:t>Requisiti di partecipazione;</a:t>
            </a:r>
          </a:p>
          <a:p>
            <a:pPr marL="0" indent="0" defTabSz="742969">
              <a:lnSpc>
                <a:spcPct val="150000"/>
              </a:lnSpc>
              <a:buNone/>
            </a:pPr>
            <a:r>
              <a:rPr lang="it-IT" sz="1800" kern="0" dirty="0">
                <a:solidFill>
                  <a:prstClr val="black"/>
                </a:solidFill>
                <a:latin typeface="Century Gothic" panose="020B0502020202020204" pitchFamily="34" charset="0"/>
              </a:rPr>
              <a:t>Limite di aggiudicazione;</a:t>
            </a:r>
          </a:p>
          <a:p>
            <a:pPr marL="0" indent="0" defTabSz="742969">
              <a:lnSpc>
                <a:spcPct val="150000"/>
              </a:lnSpc>
              <a:buNone/>
            </a:pPr>
            <a:r>
              <a:rPr lang="it-IT" sz="1800" kern="0" dirty="0">
                <a:solidFill>
                  <a:prstClr val="black"/>
                </a:solidFill>
                <a:latin typeface="Century Gothic" panose="020B0502020202020204" pitchFamily="34" charset="0"/>
              </a:rPr>
              <a:t> Strumento d’acquisto e durata dell’affidamento;</a:t>
            </a:r>
          </a:p>
          <a:p>
            <a:pPr marL="0" indent="0" defTabSz="742969">
              <a:lnSpc>
                <a:spcPct val="150000"/>
              </a:lnSpc>
              <a:buNone/>
            </a:pPr>
            <a:r>
              <a:rPr lang="it-IT" sz="1800" kern="0" dirty="0">
                <a:solidFill>
                  <a:prstClr val="black"/>
                </a:solidFill>
                <a:latin typeface="Century Gothic" panose="020B0502020202020204" pitchFamily="34" charset="0"/>
              </a:rPr>
              <a:t>Criterio di aggiudicazione e criteri di valutazione dell’offerta tecnica;</a:t>
            </a:r>
            <a:endParaRPr lang="it-IT" sz="1800" kern="0" dirty="0">
              <a:solidFill>
                <a:prstClr val="black"/>
              </a:solidFill>
              <a:highlight>
                <a:srgbClr val="FFFF00"/>
              </a:highlight>
              <a:latin typeface="Century Gothic" panose="020B0502020202020204" pitchFamily="34" charset="0"/>
            </a:endParaRPr>
          </a:p>
          <a:p>
            <a:pPr defTabSz="742969">
              <a:lnSpc>
                <a:spcPct val="150000"/>
              </a:lnSpc>
            </a:pPr>
            <a:r>
              <a:rPr lang="it-IT" sz="1800" kern="0" dirty="0">
                <a:solidFill>
                  <a:prstClr val="black"/>
                </a:solidFill>
                <a:latin typeface="Century Gothic" panose="020B0502020202020204" pitchFamily="34" charset="0"/>
              </a:rPr>
              <a:t>Clausola sociale.</a:t>
            </a:r>
          </a:p>
          <a:p>
            <a:pPr marL="0" indent="0" defTabSz="742969">
              <a:lnSpc>
                <a:spcPct val="150000"/>
              </a:lnSpc>
              <a:buNone/>
            </a:pPr>
            <a:endParaRPr lang="it-IT" sz="1800" kern="0" dirty="0">
              <a:solidFill>
                <a:prstClr val="black"/>
              </a:solidFill>
              <a:latin typeface="Century Gothic" panose="020B0502020202020204" pitchFamily="34" charset="0"/>
            </a:endParaRPr>
          </a:p>
          <a:p>
            <a:pPr marL="0" indent="0" defTabSz="742969">
              <a:lnSpc>
                <a:spcPct val="150000"/>
              </a:lnSpc>
              <a:buNone/>
            </a:pPr>
            <a:endParaRPr lang="it-IT" sz="1800" kern="0" dirty="0">
              <a:solidFill>
                <a:prstClr val="black"/>
              </a:solidFill>
              <a:latin typeface="Century Gothic" panose="020B0502020202020204" pitchFamily="34" charset="0"/>
            </a:endParaRPr>
          </a:p>
        </p:txBody>
      </p:sp>
    </p:spTree>
    <p:extLst>
      <p:ext uri="{BB962C8B-B14F-4D97-AF65-F5344CB8AC3E}">
        <p14:creationId xmlns:p14="http://schemas.microsoft.com/office/powerpoint/2010/main" val="28873297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egnaposto contenuto 5">
            <a:extLst>
              <a:ext uri="{FF2B5EF4-FFF2-40B4-BE49-F238E27FC236}">
                <a16:creationId xmlns:a16="http://schemas.microsoft.com/office/drawing/2014/main" id="{08888E3F-D43C-4FDE-A0CE-37C99E00FDE0}"/>
              </a:ext>
            </a:extLst>
          </p:cNvPr>
          <p:cNvSpPr>
            <a:spLocks noGrp="1" noChangeArrowheads="1"/>
          </p:cNvSpPr>
          <p:nvPr>
            <p:ph idx="1"/>
          </p:nvPr>
        </p:nvSpPr>
        <p:spPr>
          <a:xfrm>
            <a:off x="606425" y="934721"/>
            <a:ext cx="10979150" cy="5551139"/>
          </a:xfrm>
        </p:spPr>
        <p:txBody>
          <a:bodyPr/>
          <a:lstStyle/>
          <a:p>
            <a:pPr marL="0" indent="0">
              <a:buNone/>
              <a:defRPr/>
            </a:pPr>
            <a:r>
              <a:rPr lang="it-IT" sz="1600" kern="0" dirty="0"/>
              <a:t>Si riportano di seguito i requisiti speciali che </a:t>
            </a:r>
            <a:r>
              <a:rPr lang="it-IT" sz="1600" b="1" kern="0" dirty="0"/>
              <a:t>potrebbero</a:t>
            </a:r>
            <a:r>
              <a:rPr lang="it-IT" sz="1600" kern="0" dirty="0"/>
              <a:t> essere richiesti ai fini della partecipazione alla gara.</a:t>
            </a:r>
          </a:p>
          <a:p>
            <a:pPr marL="0" indent="0">
              <a:buNone/>
              <a:defRPr/>
            </a:pPr>
            <a:endParaRPr kumimoji="0" lang="it-IT" sz="1600" b="1" i="0" u="none" strike="noStrike" kern="0" cap="none" spc="0" normalizeH="0" baseline="0" noProof="0" dirty="0">
              <a:ln>
                <a:noFill/>
              </a:ln>
              <a:solidFill>
                <a:prstClr val="black"/>
              </a:solidFill>
              <a:effectLst/>
              <a:uLnTx/>
              <a:uFillTx/>
              <a:latin typeface="Century Gothic" panose="020B0502020202020204" pitchFamily="34" charset="0"/>
              <a:ea typeface="ＭＳ Ｐゴシック" charset="0"/>
              <a:cs typeface="Arial" charset="0"/>
            </a:endParaRPr>
          </a:p>
          <a:p>
            <a:pPr marR="0" lvl="0" algn="just" defTabSz="914400" rtl="0" eaLnBrk="0" fontAlgn="base" latinLnBrk="0" hangingPunct="0">
              <a:lnSpc>
                <a:spcPct val="110000"/>
              </a:lnSpc>
              <a:spcBef>
                <a:spcPct val="20000"/>
              </a:spcBef>
              <a:spcAft>
                <a:spcPct val="0"/>
              </a:spcAft>
              <a:buClr>
                <a:srgbClr val="CC0000"/>
              </a:buClr>
              <a:buSzTx/>
              <a:buFont typeface="Wingdings" panose="05000000000000000000" pitchFamily="2" charset="2"/>
              <a:buChar char="§"/>
              <a:tabLst/>
              <a:defRPr/>
            </a:pPr>
            <a:r>
              <a:rPr kumimoji="0" lang="it-IT" sz="1600" b="1" i="0" u="none" strike="noStrike" kern="0" cap="none" spc="0" normalizeH="0" baseline="0" noProof="0" dirty="0">
                <a:ln>
                  <a:noFill/>
                </a:ln>
                <a:solidFill>
                  <a:prstClr val="black"/>
                </a:solidFill>
                <a:effectLst/>
                <a:uLnTx/>
                <a:uFillTx/>
                <a:latin typeface="Century Gothic" panose="020B0502020202020204" pitchFamily="34" charset="0"/>
                <a:ea typeface="ＭＳ Ｐゴシック" charset="0"/>
                <a:cs typeface="Arial" charset="0"/>
              </a:rPr>
              <a:t>REQUISITO DI CAPACITA’ ECONOMICO-FINANZIARIA: f</a:t>
            </a:r>
            <a:r>
              <a:rPr lang="it-IT" sz="1600" b="1" dirty="0" err="1">
                <a:ea typeface="ＭＳ Ｐゴシック" charset="0"/>
                <a:cs typeface="Arial" charset="0"/>
              </a:rPr>
              <a:t>atturato</a:t>
            </a:r>
            <a:r>
              <a:rPr lang="it-IT" sz="1600" b="1" dirty="0">
                <a:ea typeface="ＭＳ Ｐゴシック" charset="0"/>
                <a:cs typeface="Arial" charset="0"/>
              </a:rPr>
              <a:t> specifico medio annuo </a:t>
            </a:r>
            <a:r>
              <a:rPr lang="it-IT" sz="1600" dirty="0">
                <a:ea typeface="ＭＳ Ｐゴシック" charset="0"/>
                <a:cs typeface="Arial" charset="0"/>
              </a:rPr>
              <a:t>nel settore oggetto della procedura di gara. </a:t>
            </a:r>
          </a:p>
          <a:p>
            <a:pPr marL="0" marR="0" lvl="0" indent="0" algn="just" defTabSz="914400" rtl="0" eaLnBrk="0" fontAlgn="base" latinLnBrk="0" hangingPunct="0">
              <a:lnSpc>
                <a:spcPct val="110000"/>
              </a:lnSpc>
              <a:spcBef>
                <a:spcPct val="20000"/>
              </a:spcBef>
              <a:spcAft>
                <a:spcPct val="0"/>
              </a:spcAft>
              <a:buClr>
                <a:srgbClr val="CC0000"/>
              </a:buClr>
              <a:buSzTx/>
              <a:buNone/>
              <a:tabLst/>
              <a:defRPr/>
            </a:pPr>
            <a:endParaRPr lang="it-IT" b="1" dirty="0">
              <a:ea typeface="ＭＳ Ｐゴシック" charset="0"/>
              <a:cs typeface="Arial" charset="0"/>
            </a:endParaRPr>
          </a:p>
          <a:p>
            <a:pPr>
              <a:buFont typeface="Wingdings" panose="05000000000000000000" pitchFamily="2" charset="2"/>
              <a:buChar char="§"/>
              <a:defRPr/>
            </a:pPr>
            <a:r>
              <a:rPr lang="it-IT" sz="1600" b="1" dirty="0">
                <a:ea typeface="ＭＳ Ｐゴシック" charset="0"/>
                <a:cs typeface="Arial" charset="0"/>
              </a:rPr>
              <a:t>REQUISITI DI CAPACITÀ TECNICA E PROFESSIONALE: </a:t>
            </a:r>
          </a:p>
          <a:p>
            <a:pPr marL="0" indent="0">
              <a:buNone/>
              <a:defRPr/>
            </a:pPr>
            <a:endParaRPr lang="it-IT" sz="1600" dirty="0">
              <a:ea typeface="ＭＳ Ｐゴシック" charset="0"/>
              <a:cs typeface="Arial" charset="0"/>
            </a:endParaRPr>
          </a:p>
          <a:p>
            <a:pPr marL="342900" indent="-342900">
              <a:buFont typeface="+mj-lt"/>
              <a:buAutoNum type="arabicPeriod"/>
              <a:defRPr/>
            </a:pPr>
            <a:r>
              <a:rPr lang="it-IT" sz="1600" dirty="0">
                <a:ea typeface="ＭＳ Ｐゴシック" charset="0"/>
                <a:cs typeface="Arial" charset="0"/>
              </a:rPr>
              <a:t>Esecuzione di almeno un </a:t>
            </a:r>
            <a:r>
              <a:rPr lang="it-IT" sz="1600" b="1" dirty="0">
                <a:ea typeface="ＭＳ Ｐゴシック" charset="0"/>
                <a:cs typeface="Arial" charset="0"/>
              </a:rPr>
              <a:t>servizio analogo </a:t>
            </a:r>
            <a:r>
              <a:rPr lang="it-IT" sz="1600" dirty="0">
                <a:ea typeface="ＭＳ Ｐゴシック" charset="0"/>
                <a:cs typeface="Arial" charset="0"/>
              </a:rPr>
              <a:t>per la gestione di un parco apparecchiature composto da un numero minimo di attrezzature, che verrà indicato nella documentazione di gara;</a:t>
            </a:r>
          </a:p>
          <a:p>
            <a:pPr marL="342900" indent="-342900">
              <a:buFont typeface="+mj-lt"/>
              <a:buAutoNum type="arabicPeriod"/>
              <a:defRPr/>
            </a:pPr>
            <a:endParaRPr lang="it-IT" sz="1600" dirty="0">
              <a:ea typeface="ＭＳ Ｐゴシック" charset="0"/>
              <a:cs typeface="Arial" charset="0"/>
            </a:endParaRPr>
          </a:p>
          <a:p>
            <a:pPr marL="342900" indent="-342900">
              <a:buFont typeface="+mj-lt"/>
              <a:buAutoNum type="arabicPeriod"/>
              <a:defRPr/>
            </a:pPr>
            <a:r>
              <a:rPr lang="it-IT" sz="1600" dirty="0">
                <a:ea typeface="ＭＳ Ｐゴシック" charset="0"/>
                <a:cs typeface="Arial" charset="0"/>
              </a:rPr>
              <a:t>Possesso di una valutazione di conformità del proprio sistema di gestione della qualità alla </a:t>
            </a:r>
            <a:r>
              <a:rPr lang="it-IT" sz="1600" b="1" dirty="0">
                <a:ea typeface="ＭＳ Ｐゴシック" charset="0"/>
                <a:cs typeface="Arial" charset="0"/>
              </a:rPr>
              <a:t>norma UNI EN ISO 9001 nel settore oggetto della procedura</a:t>
            </a:r>
            <a:r>
              <a:rPr lang="it-IT" sz="1600" dirty="0">
                <a:ea typeface="ＭＳ Ｐゴシック" charset="0"/>
                <a:cs typeface="Arial" charset="0"/>
              </a:rPr>
              <a:t>, idonea, pertinente e proporzionata all’oggetto dell’appalto.</a:t>
            </a:r>
          </a:p>
          <a:p>
            <a:pPr marL="342900" indent="-342900">
              <a:buFont typeface="+mj-lt"/>
              <a:buAutoNum type="arabicPeriod"/>
              <a:defRPr/>
            </a:pPr>
            <a:endParaRPr lang="it-IT" sz="1600" dirty="0">
              <a:ea typeface="ＭＳ Ｐゴシック" charset="0"/>
              <a:cs typeface="Arial" charset="0"/>
            </a:endParaRPr>
          </a:p>
          <a:p>
            <a:pPr marL="342900" indent="-342900">
              <a:buAutoNum type="arabicPeriod"/>
              <a:defRPr/>
            </a:pPr>
            <a:endParaRPr lang="it-IT" sz="1600" dirty="0">
              <a:ea typeface="ＭＳ Ｐゴシック" charset="0"/>
              <a:cs typeface="Arial" charset="0"/>
            </a:endParaRPr>
          </a:p>
          <a:p>
            <a:pPr marL="182563" indent="-182563">
              <a:defRPr/>
            </a:pPr>
            <a:endParaRPr lang="it-IT" sz="1600" dirty="0">
              <a:ea typeface="ＭＳ Ｐゴシック" charset="0"/>
              <a:cs typeface="Arial" charset="0"/>
            </a:endParaRPr>
          </a:p>
          <a:p>
            <a:pPr marL="182563" indent="-182563">
              <a:defRPr/>
            </a:pPr>
            <a:endParaRPr lang="it-IT" altLang="it-IT" sz="1600" dirty="0"/>
          </a:p>
          <a:p>
            <a:pPr marL="0" indent="0">
              <a:buFontTx/>
              <a:buNone/>
              <a:defRPr/>
            </a:pPr>
            <a:endParaRPr lang="it-IT" altLang="it-IT" sz="1600" dirty="0"/>
          </a:p>
        </p:txBody>
      </p:sp>
      <p:sp>
        <p:nvSpPr>
          <p:cNvPr id="15" name="Titolo 2">
            <a:extLst>
              <a:ext uri="{FF2B5EF4-FFF2-40B4-BE49-F238E27FC236}">
                <a16:creationId xmlns:a16="http://schemas.microsoft.com/office/drawing/2014/main" id="{B12756B2-990C-4297-86D6-A933E98EAD86}"/>
              </a:ext>
            </a:extLst>
          </p:cNvPr>
          <p:cNvSpPr>
            <a:spLocks noGrp="1"/>
          </p:cNvSpPr>
          <p:nvPr>
            <p:ph type="title"/>
          </p:nvPr>
        </p:nvSpPr>
        <p:spPr>
          <a:xfrm>
            <a:off x="950798" y="192423"/>
            <a:ext cx="8919960" cy="348366"/>
          </a:xfrm>
        </p:spPr>
        <p:txBody>
          <a:bodyPr>
            <a:noAutofit/>
          </a:bodyPr>
          <a:lstStyle/>
          <a:p>
            <a:r>
              <a:rPr lang="it-IT" sz="2600" b="1" dirty="0">
                <a:solidFill>
                  <a:schemeClr val="bg1"/>
                </a:solidFill>
              </a:rPr>
              <a:t>REQUISITI DI PARTECIPAZIONE</a:t>
            </a:r>
          </a:p>
        </p:txBody>
      </p:sp>
      <p:sp>
        <p:nvSpPr>
          <p:cNvPr id="12" name="Chevron 11"/>
          <p:cNvSpPr/>
          <p:nvPr/>
        </p:nvSpPr>
        <p:spPr bwMode="auto">
          <a:xfrm>
            <a:off x="11712109" y="1016000"/>
            <a:ext cx="230570" cy="247650"/>
          </a:xfrm>
          <a:prstGeom prst="chevron">
            <a:avLst/>
          </a:prstGeom>
          <a:solidFill>
            <a:srgbClr val="006600"/>
          </a:solidFill>
          <a:ln w="9525" cap="flat" cmpd="sng" algn="ctr">
            <a:noFill/>
            <a:prstDash val="solid"/>
            <a:round/>
            <a:headEnd type="none" w="med" len="med"/>
            <a:tailEnd type="none" w="med" len="med"/>
          </a:ln>
          <a:effectLst/>
        </p:spPr>
        <p:txBody>
          <a:bodyPr vert="horz" wrap="square" lIns="74295" tIns="37148" rIns="74295" bIns="37148" numCol="1" rtlCol="0" anchor="t" anchorCtr="0" compatLnSpc="1">
            <a:prstTxWarp prst="textNoShape">
              <a:avLst/>
            </a:prstTxWarp>
          </a:bodyPr>
          <a:lstStyle/>
          <a:p>
            <a:pPr algn="ctr" defTabSz="742969" eaLnBrk="0" fontAlgn="base" hangingPunct="0">
              <a:spcBef>
                <a:spcPct val="0"/>
              </a:spcBef>
              <a:spcAft>
                <a:spcPct val="0"/>
              </a:spcAft>
              <a:buClr>
                <a:srgbClr val="CC0000"/>
              </a:buClr>
              <a:buSzPct val="70000"/>
            </a:pPr>
            <a:endParaRPr lang="en-US" sz="813">
              <a:latin typeface="Arial" charset="0"/>
            </a:endParaRPr>
          </a:p>
        </p:txBody>
      </p:sp>
      <p:sp>
        <p:nvSpPr>
          <p:cNvPr id="23" name="Chevron 22"/>
          <p:cNvSpPr/>
          <p:nvPr/>
        </p:nvSpPr>
        <p:spPr bwMode="auto">
          <a:xfrm>
            <a:off x="11712109" y="1369541"/>
            <a:ext cx="230570" cy="247650"/>
          </a:xfrm>
          <a:prstGeom prst="chevron">
            <a:avLst/>
          </a:prstGeom>
          <a:solidFill>
            <a:schemeClr val="bg1">
              <a:lumMod val="85000"/>
            </a:schemeClr>
          </a:solidFill>
          <a:ln w="9525" cap="flat" cmpd="sng" algn="ctr">
            <a:noFill/>
            <a:prstDash val="solid"/>
            <a:round/>
            <a:headEnd type="none" w="med" len="med"/>
            <a:tailEnd type="none" w="med" len="med"/>
          </a:ln>
          <a:effectLst/>
        </p:spPr>
        <p:txBody>
          <a:bodyPr vert="horz" wrap="square" lIns="74295" tIns="37148" rIns="74295" bIns="37148" numCol="1" rtlCol="0" anchor="t" anchorCtr="0" compatLnSpc="1">
            <a:prstTxWarp prst="textNoShape">
              <a:avLst/>
            </a:prstTxWarp>
          </a:bodyPr>
          <a:lstStyle/>
          <a:p>
            <a:pPr algn="ctr" defTabSz="742969" eaLnBrk="0" fontAlgn="base" hangingPunct="0">
              <a:spcBef>
                <a:spcPct val="0"/>
              </a:spcBef>
              <a:spcAft>
                <a:spcPct val="0"/>
              </a:spcAft>
              <a:buClr>
                <a:srgbClr val="CC0000"/>
              </a:buClr>
              <a:buSzPct val="70000"/>
            </a:pPr>
            <a:endParaRPr lang="en-US" sz="813">
              <a:latin typeface="Arial" charset="0"/>
            </a:endParaRPr>
          </a:p>
        </p:txBody>
      </p:sp>
      <p:sp>
        <p:nvSpPr>
          <p:cNvPr id="24" name="Chevron 23"/>
          <p:cNvSpPr/>
          <p:nvPr/>
        </p:nvSpPr>
        <p:spPr bwMode="auto">
          <a:xfrm>
            <a:off x="11712109" y="1723082"/>
            <a:ext cx="230570" cy="247650"/>
          </a:xfrm>
          <a:prstGeom prst="chevron">
            <a:avLst/>
          </a:prstGeom>
          <a:solidFill>
            <a:schemeClr val="bg1">
              <a:lumMod val="85000"/>
            </a:schemeClr>
          </a:solidFill>
          <a:ln w="9525" cap="flat" cmpd="sng" algn="ctr">
            <a:noFill/>
            <a:prstDash val="solid"/>
            <a:round/>
            <a:headEnd type="none" w="med" len="med"/>
            <a:tailEnd type="none" w="med" len="med"/>
          </a:ln>
          <a:effectLst/>
        </p:spPr>
        <p:txBody>
          <a:bodyPr vert="horz" wrap="square" lIns="74295" tIns="37148" rIns="74295" bIns="37148" numCol="1" rtlCol="0" anchor="t" anchorCtr="0" compatLnSpc="1">
            <a:prstTxWarp prst="textNoShape">
              <a:avLst/>
            </a:prstTxWarp>
          </a:bodyPr>
          <a:lstStyle/>
          <a:p>
            <a:pPr algn="ctr" defTabSz="742969" eaLnBrk="0" fontAlgn="base" hangingPunct="0">
              <a:spcBef>
                <a:spcPct val="0"/>
              </a:spcBef>
              <a:spcAft>
                <a:spcPct val="0"/>
              </a:spcAft>
              <a:buClr>
                <a:srgbClr val="CC0000"/>
              </a:buClr>
              <a:buSzPct val="70000"/>
            </a:pPr>
            <a:endParaRPr lang="en-US" sz="813">
              <a:latin typeface="Arial" charset="0"/>
            </a:endParaRPr>
          </a:p>
        </p:txBody>
      </p:sp>
      <p:sp>
        <p:nvSpPr>
          <p:cNvPr id="25" name="Chevron 24"/>
          <p:cNvSpPr/>
          <p:nvPr/>
        </p:nvSpPr>
        <p:spPr bwMode="auto">
          <a:xfrm>
            <a:off x="11712109" y="2076622"/>
            <a:ext cx="230570" cy="247650"/>
          </a:xfrm>
          <a:prstGeom prst="chevron">
            <a:avLst/>
          </a:prstGeom>
          <a:solidFill>
            <a:schemeClr val="bg1">
              <a:lumMod val="85000"/>
            </a:schemeClr>
          </a:solidFill>
          <a:ln w="9525" cap="flat" cmpd="sng" algn="ctr">
            <a:noFill/>
            <a:prstDash val="solid"/>
            <a:round/>
            <a:headEnd type="none" w="med" len="med"/>
            <a:tailEnd type="none" w="med" len="med"/>
          </a:ln>
          <a:effectLst/>
        </p:spPr>
        <p:txBody>
          <a:bodyPr vert="horz" wrap="square" lIns="74295" tIns="37148" rIns="74295" bIns="37148" numCol="1" rtlCol="0" anchor="t" anchorCtr="0" compatLnSpc="1">
            <a:prstTxWarp prst="textNoShape">
              <a:avLst/>
            </a:prstTxWarp>
          </a:bodyPr>
          <a:lstStyle/>
          <a:p>
            <a:pPr algn="ctr" defTabSz="742969" eaLnBrk="0" fontAlgn="base" hangingPunct="0">
              <a:spcBef>
                <a:spcPct val="0"/>
              </a:spcBef>
              <a:spcAft>
                <a:spcPct val="0"/>
              </a:spcAft>
              <a:buClr>
                <a:srgbClr val="CC0000"/>
              </a:buClr>
              <a:buSzPct val="70000"/>
            </a:pPr>
            <a:endParaRPr lang="en-US" sz="813">
              <a:latin typeface="Arial" charset="0"/>
            </a:endParaRPr>
          </a:p>
        </p:txBody>
      </p:sp>
      <p:sp>
        <p:nvSpPr>
          <p:cNvPr id="26" name="Chevron 25"/>
          <p:cNvSpPr/>
          <p:nvPr/>
        </p:nvSpPr>
        <p:spPr bwMode="auto">
          <a:xfrm>
            <a:off x="11712109" y="2430163"/>
            <a:ext cx="230570" cy="247650"/>
          </a:xfrm>
          <a:prstGeom prst="chevron">
            <a:avLst/>
          </a:prstGeom>
          <a:solidFill>
            <a:schemeClr val="bg1">
              <a:lumMod val="85000"/>
            </a:schemeClr>
          </a:solidFill>
          <a:ln w="9525" cap="flat" cmpd="sng" algn="ctr">
            <a:noFill/>
            <a:prstDash val="solid"/>
            <a:round/>
            <a:headEnd type="none" w="med" len="med"/>
            <a:tailEnd type="none" w="med" len="med"/>
          </a:ln>
          <a:effectLst/>
        </p:spPr>
        <p:txBody>
          <a:bodyPr vert="horz" wrap="square" lIns="74295" tIns="37148" rIns="74295" bIns="37148" numCol="1" rtlCol="0" anchor="t" anchorCtr="0" compatLnSpc="1">
            <a:prstTxWarp prst="textNoShape">
              <a:avLst/>
            </a:prstTxWarp>
          </a:bodyPr>
          <a:lstStyle/>
          <a:p>
            <a:pPr algn="ctr" defTabSz="742969" eaLnBrk="0" fontAlgn="base" hangingPunct="0">
              <a:spcBef>
                <a:spcPct val="0"/>
              </a:spcBef>
              <a:spcAft>
                <a:spcPct val="0"/>
              </a:spcAft>
              <a:buClr>
                <a:srgbClr val="CC0000"/>
              </a:buClr>
              <a:buSzPct val="70000"/>
            </a:pPr>
            <a:endParaRPr lang="en-US" sz="813">
              <a:latin typeface="Arial" charset="0"/>
            </a:endParaRPr>
          </a:p>
        </p:txBody>
      </p:sp>
    </p:spTree>
    <p:extLst>
      <p:ext uri="{BB962C8B-B14F-4D97-AF65-F5344CB8AC3E}">
        <p14:creationId xmlns:p14="http://schemas.microsoft.com/office/powerpoint/2010/main" val="10426083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egnaposto contenuto 5">
            <a:extLst>
              <a:ext uri="{FF2B5EF4-FFF2-40B4-BE49-F238E27FC236}">
                <a16:creationId xmlns:a16="http://schemas.microsoft.com/office/drawing/2014/main" id="{08888E3F-D43C-4FDE-A0CE-37C99E00FDE0}"/>
              </a:ext>
            </a:extLst>
          </p:cNvPr>
          <p:cNvSpPr>
            <a:spLocks noGrp="1" noChangeArrowheads="1"/>
          </p:cNvSpPr>
          <p:nvPr>
            <p:ph idx="1"/>
          </p:nvPr>
        </p:nvSpPr>
        <p:spPr>
          <a:xfrm>
            <a:off x="606425" y="970381"/>
            <a:ext cx="10979150" cy="3626646"/>
          </a:xfrm>
        </p:spPr>
        <p:txBody>
          <a:bodyPr/>
          <a:lstStyle/>
          <a:p>
            <a:pPr marL="0" indent="0">
              <a:buNone/>
              <a:defRPr/>
            </a:pPr>
            <a:r>
              <a:rPr lang="it-IT" sz="1600" dirty="0">
                <a:ea typeface="ＭＳ Ｐゴシック" charset="0"/>
                <a:cs typeface="Arial" charset="0"/>
              </a:rPr>
              <a:t>In fase di gara potrebbe essere previsto un </a:t>
            </a:r>
            <a:r>
              <a:rPr lang="it-IT" sz="1600" b="1" dirty="0">
                <a:ea typeface="ＭＳ Ｐゴシック" charset="0"/>
                <a:cs typeface="Arial" charset="0"/>
              </a:rPr>
              <a:t>limite di aggiudicazione </a:t>
            </a:r>
            <a:r>
              <a:rPr lang="it-IT" sz="1600" dirty="0">
                <a:ea typeface="ＭＳ Ｐゴシック" charset="0"/>
                <a:cs typeface="Arial" charset="0"/>
              </a:rPr>
              <a:t>per quanto riguarda i lotti 2 e 3. </a:t>
            </a:r>
          </a:p>
          <a:p>
            <a:pPr marL="0" indent="0">
              <a:buNone/>
              <a:defRPr/>
            </a:pPr>
            <a:endParaRPr lang="it-IT" sz="1600" dirty="0">
              <a:ea typeface="ＭＳ Ｐゴシック" charset="0"/>
              <a:cs typeface="Arial" charset="0"/>
            </a:endParaRPr>
          </a:p>
          <a:p>
            <a:pPr marL="0" indent="0">
              <a:buNone/>
              <a:defRPr/>
            </a:pPr>
            <a:r>
              <a:rPr lang="it-IT" sz="1600" dirty="0">
                <a:ea typeface="ＭＳ Ｐゴシック" charset="0"/>
                <a:cs typeface="Arial" charset="0"/>
              </a:rPr>
              <a:t>Qualora previsto, uno stesso Operatore Economico non potrebbe aggiudicarsi entrambi i lotti 2 e 3 ma solo uno di essi, sulla base del criterio dell’importanza economica del lotto. </a:t>
            </a:r>
          </a:p>
          <a:p>
            <a:pPr marL="0" indent="0">
              <a:buNone/>
              <a:defRPr/>
            </a:pPr>
            <a:endParaRPr lang="it-IT" sz="1600" dirty="0">
              <a:ea typeface="ＭＳ Ｐゴシック" charset="0"/>
              <a:cs typeface="Arial" charset="0"/>
            </a:endParaRPr>
          </a:p>
          <a:p>
            <a:pPr marL="0" indent="0">
              <a:buNone/>
              <a:defRPr/>
            </a:pPr>
            <a:r>
              <a:rPr lang="it-IT" sz="1600" dirty="0">
                <a:ea typeface="ＭＳ Ｐゴシック" charset="0"/>
                <a:cs typeface="Arial" charset="0"/>
              </a:rPr>
              <a:t>Resta escluso da questo vincolo il lotto 1, avendo un’organizzazione del servizio diversa. </a:t>
            </a:r>
          </a:p>
          <a:p>
            <a:pPr marL="0" indent="0">
              <a:buNone/>
              <a:defRPr/>
            </a:pPr>
            <a:endParaRPr lang="it-IT" sz="1600" dirty="0">
              <a:ea typeface="ＭＳ Ｐゴシック" charset="0"/>
              <a:cs typeface="Arial" charset="0"/>
            </a:endParaRPr>
          </a:p>
          <a:p>
            <a:pPr marL="0" indent="0">
              <a:buNone/>
              <a:defRPr/>
            </a:pPr>
            <a:endParaRPr lang="it-IT" sz="1600" dirty="0">
              <a:ea typeface="ＭＳ Ｐゴシック" charset="0"/>
              <a:cs typeface="Arial" charset="0"/>
            </a:endParaRPr>
          </a:p>
          <a:p>
            <a:pPr marL="182563" indent="-182563">
              <a:defRPr/>
            </a:pPr>
            <a:endParaRPr lang="it-IT" altLang="it-IT" sz="1600" dirty="0"/>
          </a:p>
          <a:p>
            <a:pPr marL="0" indent="0">
              <a:buFontTx/>
              <a:buNone/>
              <a:defRPr/>
            </a:pPr>
            <a:endParaRPr lang="it-IT" altLang="it-IT" sz="1600" dirty="0"/>
          </a:p>
        </p:txBody>
      </p:sp>
      <p:sp>
        <p:nvSpPr>
          <p:cNvPr id="15" name="Titolo 2">
            <a:extLst>
              <a:ext uri="{FF2B5EF4-FFF2-40B4-BE49-F238E27FC236}">
                <a16:creationId xmlns:a16="http://schemas.microsoft.com/office/drawing/2014/main" id="{B12756B2-990C-4297-86D6-A933E98EAD86}"/>
              </a:ext>
            </a:extLst>
          </p:cNvPr>
          <p:cNvSpPr>
            <a:spLocks noGrp="1"/>
          </p:cNvSpPr>
          <p:nvPr>
            <p:ph type="title"/>
          </p:nvPr>
        </p:nvSpPr>
        <p:spPr>
          <a:xfrm>
            <a:off x="950798" y="192423"/>
            <a:ext cx="8919960" cy="348366"/>
          </a:xfrm>
        </p:spPr>
        <p:txBody>
          <a:bodyPr>
            <a:noAutofit/>
          </a:bodyPr>
          <a:lstStyle/>
          <a:p>
            <a:r>
              <a:rPr lang="it-IT" sz="2600" b="1" dirty="0">
                <a:solidFill>
                  <a:schemeClr val="bg1"/>
                </a:solidFill>
              </a:rPr>
              <a:t>LIMITE DI AGGIUDICAZIONE</a:t>
            </a:r>
          </a:p>
        </p:txBody>
      </p:sp>
      <p:sp>
        <p:nvSpPr>
          <p:cNvPr id="23" name="Chevron 22"/>
          <p:cNvSpPr/>
          <p:nvPr/>
        </p:nvSpPr>
        <p:spPr bwMode="auto">
          <a:xfrm>
            <a:off x="11712109" y="970381"/>
            <a:ext cx="230570" cy="247650"/>
          </a:xfrm>
          <a:prstGeom prst="chevron">
            <a:avLst/>
          </a:prstGeom>
          <a:solidFill>
            <a:schemeClr val="bg1">
              <a:lumMod val="85000"/>
            </a:schemeClr>
          </a:solidFill>
          <a:ln w="9525" cap="flat" cmpd="sng" algn="ctr">
            <a:noFill/>
            <a:prstDash val="solid"/>
            <a:round/>
            <a:headEnd type="none" w="med" len="med"/>
            <a:tailEnd type="none" w="med" len="med"/>
          </a:ln>
          <a:effectLst/>
        </p:spPr>
        <p:txBody>
          <a:bodyPr vert="horz" wrap="square" lIns="74295" tIns="37148" rIns="74295" bIns="37148" numCol="1" rtlCol="0" anchor="t" anchorCtr="0" compatLnSpc="1">
            <a:prstTxWarp prst="textNoShape">
              <a:avLst/>
            </a:prstTxWarp>
          </a:bodyPr>
          <a:lstStyle/>
          <a:p>
            <a:pPr algn="ctr" defTabSz="742969" eaLnBrk="0" fontAlgn="base" hangingPunct="0">
              <a:spcBef>
                <a:spcPct val="0"/>
              </a:spcBef>
              <a:spcAft>
                <a:spcPct val="0"/>
              </a:spcAft>
              <a:buClr>
                <a:srgbClr val="CC0000"/>
              </a:buClr>
              <a:buSzPct val="70000"/>
            </a:pPr>
            <a:endParaRPr lang="en-US" sz="813">
              <a:latin typeface="Arial" charset="0"/>
            </a:endParaRPr>
          </a:p>
        </p:txBody>
      </p:sp>
      <p:sp>
        <p:nvSpPr>
          <p:cNvPr id="24" name="Chevron 23"/>
          <p:cNvSpPr/>
          <p:nvPr/>
        </p:nvSpPr>
        <p:spPr bwMode="auto">
          <a:xfrm>
            <a:off x="11712109" y="1723082"/>
            <a:ext cx="230570" cy="247650"/>
          </a:xfrm>
          <a:prstGeom prst="chevron">
            <a:avLst/>
          </a:prstGeom>
          <a:solidFill>
            <a:schemeClr val="bg1">
              <a:lumMod val="85000"/>
            </a:schemeClr>
          </a:solidFill>
          <a:ln w="9525" cap="flat" cmpd="sng" algn="ctr">
            <a:noFill/>
            <a:prstDash val="solid"/>
            <a:round/>
            <a:headEnd type="none" w="med" len="med"/>
            <a:tailEnd type="none" w="med" len="med"/>
          </a:ln>
          <a:effectLst/>
        </p:spPr>
        <p:txBody>
          <a:bodyPr vert="horz" wrap="square" lIns="74295" tIns="37148" rIns="74295" bIns="37148" numCol="1" rtlCol="0" anchor="t" anchorCtr="0" compatLnSpc="1">
            <a:prstTxWarp prst="textNoShape">
              <a:avLst/>
            </a:prstTxWarp>
          </a:bodyPr>
          <a:lstStyle/>
          <a:p>
            <a:pPr algn="ctr" defTabSz="742969" eaLnBrk="0" fontAlgn="base" hangingPunct="0">
              <a:spcBef>
                <a:spcPct val="0"/>
              </a:spcBef>
              <a:spcAft>
                <a:spcPct val="0"/>
              </a:spcAft>
              <a:buClr>
                <a:srgbClr val="CC0000"/>
              </a:buClr>
              <a:buSzPct val="70000"/>
            </a:pPr>
            <a:endParaRPr lang="en-US" sz="813">
              <a:latin typeface="Arial" charset="0"/>
            </a:endParaRPr>
          </a:p>
        </p:txBody>
      </p:sp>
      <p:sp>
        <p:nvSpPr>
          <p:cNvPr id="25" name="Chevron 24"/>
          <p:cNvSpPr/>
          <p:nvPr/>
        </p:nvSpPr>
        <p:spPr bwMode="auto">
          <a:xfrm>
            <a:off x="11712109" y="2076622"/>
            <a:ext cx="230570" cy="247650"/>
          </a:xfrm>
          <a:prstGeom prst="chevron">
            <a:avLst/>
          </a:prstGeom>
          <a:solidFill>
            <a:schemeClr val="bg1">
              <a:lumMod val="85000"/>
            </a:schemeClr>
          </a:solidFill>
          <a:ln w="9525" cap="flat" cmpd="sng" algn="ctr">
            <a:noFill/>
            <a:prstDash val="solid"/>
            <a:round/>
            <a:headEnd type="none" w="med" len="med"/>
            <a:tailEnd type="none" w="med" len="med"/>
          </a:ln>
          <a:effectLst/>
        </p:spPr>
        <p:txBody>
          <a:bodyPr vert="horz" wrap="square" lIns="74295" tIns="37148" rIns="74295" bIns="37148" numCol="1" rtlCol="0" anchor="t" anchorCtr="0" compatLnSpc="1">
            <a:prstTxWarp prst="textNoShape">
              <a:avLst/>
            </a:prstTxWarp>
          </a:bodyPr>
          <a:lstStyle/>
          <a:p>
            <a:pPr algn="ctr" defTabSz="742969" eaLnBrk="0" fontAlgn="base" hangingPunct="0">
              <a:spcBef>
                <a:spcPct val="0"/>
              </a:spcBef>
              <a:spcAft>
                <a:spcPct val="0"/>
              </a:spcAft>
              <a:buClr>
                <a:srgbClr val="CC0000"/>
              </a:buClr>
              <a:buSzPct val="70000"/>
            </a:pPr>
            <a:endParaRPr lang="en-US" sz="813">
              <a:latin typeface="Arial" charset="0"/>
            </a:endParaRPr>
          </a:p>
        </p:txBody>
      </p:sp>
      <p:sp>
        <p:nvSpPr>
          <p:cNvPr id="26" name="Chevron 25"/>
          <p:cNvSpPr/>
          <p:nvPr/>
        </p:nvSpPr>
        <p:spPr bwMode="auto">
          <a:xfrm>
            <a:off x="11712109" y="2430163"/>
            <a:ext cx="230570" cy="247650"/>
          </a:xfrm>
          <a:prstGeom prst="chevron">
            <a:avLst/>
          </a:prstGeom>
          <a:solidFill>
            <a:schemeClr val="bg1">
              <a:lumMod val="85000"/>
            </a:schemeClr>
          </a:solidFill>
          <a:ln w="9525" cap="flat" cmpd="sng" algn="ctr">
            <a:noFill/>
            <a:prstDash val="solid"/>
            <a:round/>
            <a:headEnd type="none" w="med" len="med"/>
            <a:tailEnd type="none" w="med" len="med"/>
          </a:ln>
          <a:effectLst/>
        </p:spPr>
        <p:txBody>
          <a:bodyPr vert="horz" wrap="square" lIns="74295" tIns="37148" rIns="74295" bIns="37148" numCol="1" rtlCol="0" anchor="t" anchorCtr="0" compatLnSpc="1">
            <a:prstTxWarp prst="textNoShape">
              <a:avLst/>
            </a:prstTxWarp>
          </a:bodyPr>
          <a:lstStyle/>
          <a:p>
            <a:pPr algn="ctr" defTabSz="742969" eaLnBrk="0" fontAlgn="base" hangingPunct="0">
              <a:spcBef>
                <a:spcPct val="0"/>
              </a:spcBef>
              <a:spcAft>
                <a:spcPct val="0"/>
              </a:spcAft>
              <a:buClr>
                <a:srgbClr val="CC0000"/>
              </a:buClr>
              <a:buSzPct val="70000"/>
            </a:pPr>
            <a:endParaRPr lang="en-US" sz="813">
              <a:latin typeface="Arial" charset="0"/>
            </a:endParaRPr>
          </a:p>
        </p:txBody>
      </p:sp>
      <p:sp>
        <p:nvSpPr>
          <p:cNvPr id="10" name="Chevron 6">
            <a:extLst>
              <a:ext uri="{FF2B5EF4-FFF2-40B4-BE49-F238E27FC236}">
                <a16:creationId xmlns:a16="http://schemas.microsoft.com/office/drawing/2014/main" id="{53A42109-B9A9-4AAB-A8B4-820745E72C28}"/>
              </a:ext>
            </a:extLst>
          </p:cNvPr>
          <p:cNvSpPr/>
          <p:nvPr/>
        </p:nvSpPr>
        <p:spPr bwMode="auto">
          <a:xfrm>
            <a:off x="11712109" y="1389214"/>
            <a:ext cx="230570" cy="247650"/>
          </a:xfrm>
          <a:prstGeom prst="chevron">
            <a:avLst/>
          </a:prstGeom>
          <a:solidFill>
            <a:srgbClr val="92D050"/>
          </a:solidFill>
          <a:ln w="9525" cap="flat" cmpd="sng" algn="ctr">
            <a:noFill/>
            <a:prstDash val="solid"/>
            <a:round/>
            <a:headEnd type="none" w="med" len="med"/>
            <a:tailEnd type="none" w="med" len="med"/>
          </a:ln>
          <a:effectLst/>
        </p:spPr>
        <p:txBody>
          <a:bodyPr vert="horz" wrap="square" lIns="74295" tIns="37148" rIns="74295" bIns="37148" numCol="1" rtlCol="0" anchor="t" anchorCtr="0" compatLnSpc="1">
            <a:prstTxWarp prst="textNoShape">
              <a:avLst/>
            </a:prstTxWarp>
          </a:bodyPr>
          <a:lstStyle/>
          <a:p>
            <a:pPr algn="ctr" defTabSz="742969" eaLnBrk="0" fontAlgn="base" hangingPunct="0">
              <a:spcBef>
                <a:spcPct val="0"/>
              </a:spcBef>
              <a:spcAft>
                <a:spcPct val="0"/>
              </a:spcAft>
              <a:buClr>
                <a:srgbClr val="CC0000"/>
              </a:buClr>
              <a:buSzPct val="70000"/>
            </a:pPr>
            <a:endParaRPr lang="en-US" sz="813">
              <a:solidFill>
                <a:prstClr val="black"/>
              </a:solidFill>
              <a:latin typeface="Arial" charset="0"/>
            </a:endParaRPr>
          </a:p>
        </p:txBody>
      </p:sp>
    </p:spTree>
    <p:extLst>
      <p:ext uri="{BB962C8B-B14F-4D97-AF65-F5344CB8AC3E}">
        <p14:creationId xmlns:p14="http://schemas.microsoft.com/office/powerpoint/2010/main" val="32361133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olo 2">
            <a:extLst>
              <a:ext uri="{FF2B5EF4-FFF2-40B4-BE49-F238E27FC236}">
                <a16:creationId xmlns:a16="http://schemas.microsoft.com/office/drawing/2014/main" id="{A229CA9F-0838-49AF-95DB-86035172C9A0}"/>
              </a:ext>
            </a:extLst>
          </p:cNvPr>
          <p:cNvSpPr>
            <a:spLocks noGrp="1" noChangeArrowheads="1"/>
          </p:cNvSpPr>
          <p:nvPr>
            <p:ph type="title"/>
          </p:nvPr>
        </p:nvSpPr>
        <p:spPr bwMode="auto">
          <a:xfrm>
            <a:off x="7483475" y="107950"/>
            <a:ext cx="4111625" cy="460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algn="r"/>
            <a:r>
              <a:rPr lang="it-IT" altLang="it-IT" dirty="0"/>
              <a:t>			       </a:t>
            </a:r>
            <a:endParaRPr lang="it-IT" altLang="it-IT" sz="1600" i="1" dirty="0"/>
          </a:p>
        </p:txBody>
      </p:sp>
      <p:sp>
        <p:nvSpPr>
          <p:cNvPr id="24" name="Titolo 2">
            <a:extLst>
              <a:ext uri="{FF2B5EF4-FFF2-40B4-BE49-F238E27FC236}">
                <a16:creationId xmlns:a16="http://schemas.microsoft.com/office/drawing/2014/main" id="{92FBD262-E9E9-48E5-870F-022CDC91DB65}"/>
              </a:ext>
            </a:extLst>
          </p:cNvPr>
          <p:cNvSpPr txBox="1">
            <a:spLocks noChangeArrowheads="1"/>
          </p:cNvSpPr>
          <p:nvPr/>
        </p:nvSpPr>
        <p:spPr bwMode="auto">
          <a:xfrm>
            <a:off x="510363" y="48944"/>
            <a:ext cx="10175063" cy="458302"/>
          </a:xfrm>
          <a:prstGeom prst="rect">
            <a:avLst/>
          </a:prstGeom>
          <a:noFill/>
        </p:spPr>
        <p:txBody>
          <a:bodyPr/>
          <a:lstStyle>
            <a:lvl1pPr algn="l" rtl="0" eaLnBrk="0" fontAlgn="base" hangingPunct="0">
              <a:spcBef>
                <a:spcPct val="0"/>
              </a:spcBef>
              <a:spcAft>
                <a:spcPct val="0"/>
              </a:spcAft>
              <a:defRPr sz="2700" b="1">
                <a:solidFill>
                  <a:srgbClr val="006600"/>
                </a:solidFill>
                <a:latin typeface="+mj-lt"/>
                <a:ea typeface="+mj-ea"/>
                <a:cs typeface="+mj-cs"/>
              </a:defRPr>
            </a:lvl1pPr>
            <a:lvl2pPr algn="l" rtl="0" eaLnBrk="0" fontAlgn="base" hangingPunct="0">
              <a:spcBef>
                <a:spcPct val="0"/>
              </a:spcBef>
              <a:spcAft>
                <a:spcPct val="0"/>
              </a:spcAft>
              <a:defRPr sz="2700" b="1">
                <a:solidFill>
                  <a:srgbClr val="006600"/>
                </a:solidFill>
                <a:latin typeface="Arial" charset="0"/>
              </a:defRPr>
            </a:lvl2pPr>
            <a:lvl3pPr algn="l" rtl="0" eaLnBrk="0" fontAlgn="base" hangingPunct="0">
              <a:spcBef>
                <a:spcPct val="0"/>
              </a:spcBef>
              <a:spcAft>
                <a:spcPct val="0"/>
              </a:spcAft>
              <a:defRPr sz="2700" b="1">
                <a:solidFill>
                  <a:srgbClr val="006600"/>
                </a:solidFill>
                <a:latin typeface="Arial" charset="0"/>
              </a:defRPr>
            </a:lvl3pPr>
            <a:lvl4pPr algn="l" rtl="0" eaLnBrk="0" fontAlgn="base" hangingPunct="0">
              <a:spcBef>
                <a:spcPct val="0"/>
              </a:spcBef>
              <a:spcAft>
                <a:spcPct val="0"/>
              </a:spcAft>
              <a:defRPr sz="2700" b="1">
                <a:solidFill>
                  <a:srgbClr val="006600"/>
                </a:solidFill>
                <a:latin typeface="Arial" charset="0"/>
              </a:defRPr>
            </a:lvl4pPr>
            <a:lvl5pPr algn="l" rtl="0" eaLnBrk="0" fontAlgn="base" hangingPunct="0">
              <a:spcBef>
                <a:spcPct val="0"/>
              </a:spcBef>
              <a:spcAft>
                <a:spcPct val="0"/>
              </a:spcAft>
              <a:defRPr sz="2700" b="1">
                <a:solidFill>
                  <a:srgbClr val="006600"/>
                </a:solidFill>
                <a:latin typeface="Arial" charset="0"/>
              </a:defRPr>
            </a:lvl5pPr>
            <a:lvl6pPr marL="562722" algn="l" rtl="0" eaLnBrk="0" fontAlgn="base" hangingPunct="0">
              <a:spcBef>
                <a:spcPct val="0"/>
              </a:spcBef>
              <a:spcAft>
                <a:spcPct val="0"/>
              </a:spcAft>
              <a:defRPr sz="2708" b="1">
                <a:solidFill>
                  <a:srgbClr val="006600"/>
                </a:solidFill>
                <a:latin typeface="Arial" charset="0"/>
              </a:defRPr>
            </a:lvl6pPr>
            <a:lvl7pPr marL="1125444" algn="l" rtl="0" eaLnBrk="0" fontAlgn="base" hangingPunct="0">
              <a:spcBef>
                <a:spcPct val="0"/>
              </a:spcBef>
              <a:spcAft>
                <a:spcPct val="0"/>
              </a:spcAft>
              <a:defRPr sz="2708" b="1">
                <a:solidFill>
                  <a:srgbClr val="006600"/>
                </a:solidFill>
                <a:latin typeface="Arial" charset="0"/>
              </a:defRPr>
            </a:lvl7pPr>
            <a:lvl8pPr marL="1688165" algn="l" rtl="0" eaLnBrk="0" fontAlgn="base" hangingPunct="0">
              <a:spcBef>
                <a:spcPct val="0"/>
              </a:spcBef>
              <a:spcAft>
                <a:spcPct val="0"/>
              </a:spcAft>
              <a:defRPr sz="2708" b="1">
                <a:solidFill>
                  <a:srgbClr val="006600"/>
                </a:solidFill>
                <a:latin typeface="Arial" charset="0"/>
              </a:defRPr>
            </a:lvl8pPr>
            <a:lvl9pPr marL="2250887" algn="l" rtl="0" eaLnBrk="0" fontAlgn="base" hangingPunct="0">
              <a:spcBef>
                <a:spcPct val="0"/>
              </a:spcBef>
              <a:spcAft>
                <a:spcPct val="0"/>
              </a:spcAft>
              <a:defRPr sz="2708" b="1">
                <a:solidFill>
                  <a:srgbClr val="006600"/>
                </a:solidFill>
                <a:latin typeface="Arial" charset="0"/>
              </a:defRPr>
            </a:lvl9pPr>
          </a:lstStyle>
          <a:p>
            <a:pPr>
              <a:defRPr/>
            </a:pPr>
            <a:r>
              <a:rPr lang="it-IT" altLang="it-IT" sz="2800" kern="0" dirty="0">
                <a:solidFill>
                  <a:schemeClr val="bg1"/>
                </a:solidFill>
                <a:latin typeface="Century Gothic" panose="020B0502020202020204" pitchFamily="34" charset="0"/>
              </a:rPr>
              <a:t>STRUMENTO D’ACQUISTO E DURATA DELL’AFFIDAMENTO</a:t>
            </a:r>
          </a:p>
        </p:txBody>
      </p:sp>
      <p:sp>
        <p:nvSpPr>
          <p:cNvPr id="28" name="CasellaDiTesto 5">
            <a:extLst>
              <a:ext uri="{FF2B5EF4-FFF2-40B4-BE49-F238E27FC236}">
                <a16:creationId xmlns:a16="http://schemas.microsoft.com/office/drawing/2014/main" id="{376C0B7A-74AB-4AF2-80B5-4CC482EDB4FF}"/>
              </a:ext>
            </a:extLst>
          </p:cNvPr>
          <p:cNvSpPr txBox="1">
            <a:spLocks noChangeArrowheads="1"/>
          </p:cNvSpPr>
          <p:nvPr/>
        </p:nvSpPr>
        <p:spPr bwMode="auto">
          <a:xfrm>
            <a:off x="674680" y="860503"/>
            <a:ext cx="11033760" cy="7841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a:lnSpc>
                <a:spcPct val="150000"/>
              </a:lnSpc>
            </a:pPr>
            <a:endParaRPr lang="it-IT" sz="1600" b="1" dirty="0">
              <a:highlight>
                <a:srgbClr val="FF0000"/>
              </a:highlight>
              <a:latin typeface="Century Gothic" panose="020B0502020202020204" pitchFamily="34" charset="0"/>
              <a:cs typeface="Calibri" panose="020F0502020204030204" pitchFamily="34" charset="0"/>
            </a:endParaRPr>
          </a:p>
          <a:p>
            <a:pPr>
              <a:lnSpc>
                <a:spcPct val="150000"/>
              </a:lnSpc>
            </a:pPr>
            <a:endParaRPr lang="it-IT" altLang="it-IT" sz="1600" dirty="0">
              <a:latin typeface="Century Gothic" panose="020B0502020202020204" pitchFamily="34" charset="0"/>
              <a:cs typeface="Calibri" panose="020F0502020204030204" pitchFamily="34" charset="0"/>
            </a:endParaRPr>
          </a:p>
        </p:txBody>
      </p:sp>
      <p:sp>
        <p:nvSpPr>
          <p:cNvPr id="7" name="Chevron 8">
            <a:extLst>
              <a:ext uri="{FF2B5EF4-FFF2-40B4-BE49-F238E27FC236}">
                <a16:creationId xmlns:a16="http://schemas.microsoft.com/office/drawing/2014/main" id="{303FF18A-8E52-42AC-9557-E48B933E4737}"/>
              </a:ext>
            </a:extLst>
          </p:cNvPr>
          <p:cNvSpPr/>
          <p:nvPr/>
        </p:nvSpPr>
        <p:spPr bwMode="auto">
          <a:xfrm>
            <a:off x="11708440" y="1037491"/>
            <a:ext cx="230570" cy="204669"/>
          </a:xfrm>
          <a:prstGeom prst="chevron">
            <a:avLst/>
          </a:prstGeom>
          <a:solidFill>
            <a:schemeClr val="bg1">
              <a:lumMod val="85000"/>
            </a:schemeClr>
          </a:solidFill>
          <a:ln w="9525" cap="flat" cmpd="sng" algn="ctr">
            <a:noFill/>
            <a:prstDash val="solid"/>
            <a:round/>
            <a:headEnd type="none" w="med" len="med"/>
            <a:tailEnd type="none" w="med" len="med"/>
          </a:ln>
          <a:effectLst/>
        </p:spPr>
        <p:txBody>
          <a:bodyPr vert="horz" wrap="square" lIns="74295" tIns="37148" rIns="74295" bIns="37148" numCol="1" rtlCol="0" anchor="t" anchorCtr="0" compatLnSpc="1">
            <a:prstTxWarp prst="textNoShape">
              <a:avLst/>
            </a:prstTxWarp>
          </a:bodyPr>
          <a:lstStyle/>
          <a:p>
            <a:pPr algn="ctr" defTabSz="742969" eaLnBrk="0" fontAlgn="base" hangingPunct="0">
              <a:spcBef>
                <a:spcPct val="0"/>
              </a:spcBef>
              <a:spcAft>
                <a:spcPct val="0"/>
              </a:spcAft>
              <a:buClr>
                <a:srgbClr val="CC0000"/>
              </a:buClr>
              <a:buSzPct val="70000"/>
            </a:pPr>
            <a:endParaRPr lang="en-US" sz="813">
              <a:latin typeface="Arial" charset="0"/>
            </a:endParaRPr>
          </a:p>
        </p:txBody>
      </p:sp>
      <p:sp>
        <p:nvSpPr>
          <p:cNvPr id="8" name="Chevron 9">
            <a:extLst>
              <a:ext uri="{FF2B5EF4-FFF2-40B4-BE49-F238E27FC236}">
                <a16:creationId xmlns:a16="http://schemas.microsoft.com/office/drawing/2014/main" id="{EB01D344-CE4D-4D81-AD38-2E6247477B8F}"/>
              </a:ext>
            </a:extLst>
          </p:cNvPr>
          <p:cNvSpPr/>
          <p:nvPr/>
        </p:nvSpPr>
        <p:spPr bwMode="auto">
          <a:xfrm>
            <a:off x="11708440" y="1369541"/>
            <a:ext cx="230570" cy="247650"/>
          </a:xfrm>
          <a:prstGeom prst="chevron">
            <a:avLst/>
          </a:prstGeom>
          <a:solidFill>
            <a:schemeClr val="bg1">
              <a:lumMod val="85000"/>
            </a:schemeClr>
          </a:solidFill>
          <a:ln w="9525" cap="flat" cmpd="sng" algn="ctr">
            <a:noFill/>
            <a:prstDash val="solid"/>
            <a:round/>
            <a:headEnd type="none" w="med" len="med"/>
            <a:tailEnd type="none" w="med" len="med"/>
          </a:ln>
          <a:effectLst/>
        </p:spPr>
        <p:txBody>
          <a:bodyPr vert="horz" wrap="square" lIns="74295" tIns="37148" rIns="74295" bIns="37148" numCol="1" rtlCol="0" anchor="t" anchorCtr="0" compatLnSpc="1">
            <a:prstTxWarp prst="textNoShape">
              <a:avLst/>
            </a:prstTxWarp>
          </a:bodyPr>
          <a:lstStyle/>
          <a:p>
            <a:pPr algn="ctr" defTabSz="742969" eaLnBrk="0" fontAlgn="base" hangingPunct="0">
              <a:spcBef>
                <a:spcPct val="0"/>
              </a:spcBef>
              <a:spcAft>
                <a:spcPct val="0"/>
              </a:spcAft>
              <a:buClr>
                <a:srgbClr val="CC0000"/>
              </a:buClr>
              <a:buSzPct val="70000"/>
            </a:pPr>
            <a:endParaRPr lang="en-US" sz="813">
              <a:latin typeface="Arial" charset="0"/>
            </a:endParaRPr>
          </a:p>
        </p:txBody>
      </p:sp>
      <p:sp>
        <p:nvSpPr>
          <p:cNvPr id="9" name="Chevron 18">
            <a:extLst>
              <a:ext uri="{FF2B5EF4-FFF2-40B4-BE49-F238E27FC236}">
                <a16:creationId xmlns:a16="http://schemas.microsoft.com/office/drawing/2014/main" id="{1F11A7B2-AB29-4474-B4A5-173820F31B11}"/>
              </a:ext>
            </a:extLst>
          </p:cNvPr>
          <p:cNvSpPr/>
          <p:nvPr/>
        </p:nvSpPr>
        <p:spPr bwMode="auto">
          <a:xfrm>
            <a:off x="11708440" y="2430163"/>
            <a:ext cx="230570" cy="247650"/>
          </a:xfrm>
          <a:prstGeom prst="chevron">
            <a:avLst/>
          </a:prstGeom>
          <a:solidFill>
            <a:schemeClr val="bg1">
              <a:lumMod val="85000"/>
            </a:schemeClr>
          </a:solidFill>
          <a:ln w="9525" cap="flat" cmpd="sng" algn="ctr">
            <a:noFill/>
            <a:prstDash val="solid"/>
            <a:round/>
            <a:headEnd type="none" w="med" len="med"/>
            <a:tailEnd type="none" w="med" len="med"/>
          </a:ln>
          <a:effectLst/>
        </p:spPr>
        <p:txBody>
          <a:bodyPr vert="horz" wrap="square" lIns="74295" tIns="37148" rIns="74295" bIns="37148" numCol="1" rtlCol="0" anchor="t" anchorCtr="0" compatLnSpc="1">
            <a:prstTxWarp prst="textNoShape">
              <a:avLst/>
            </a:prstTxWarp>
          </a:bodyPr>
          <a:lstStyle/>
          <a:p>
            <a:pPr algn="ctr" defTabSz="742969" eaLnBrk="0" fontAlgn="base" hangingPunct="0">
              <a:spcBef>
                <a:spcPct val="0"/>
              </a:spcBef>
              <a:spcAft>
                <a:spcPct val="0"/>
              </a:spcAft>
              <a:buClr>
                <a:srgbClr val="CC0000"/>
              </a:buClr>
              <a:buSzPct val="70000"/>
            </a:pPr>
            <a:endParaRPr lang="en-US" sz="813">
              <a:latin typeface="Arial" charset="0"/>
            </a:endParaRPr>
          </a:p>
        </p:txBody>
      </p:sp>
      <p:sp>
        <p:nvSpPr>
          <p:cNvPr id="11" name="Chevron 16">
            <a:extLst>
              <a:ext uri="{FF2B5EF4-FFF2-40B4-BE49-F238E27FC236}">
                <a16:creationId xmlns:a16="http://schemas.microsoft.com/office/drawing/2014/main" id="{C6778330-DC66-4C85-93D0-5E5F9EC9320E}"/>
              </a:ext>
            </a:extLst>
          </p:cNvPr>
          <p:cNvSpPr/>
          <p:nvPr/>
        </p:nvSpPr>
        <p:spPr bwMode="auto">
          <a:xfrm>
            <a:off x="11708440" y="1723082"/>
            <a:ext cx="230570" cy="247650"/>
          </a:xfrm>
          <a:prstGeom prst="chevron">
            <a:avLst/>
          </a:prstGeom>
          <a:solidFill>
            <a:srgbClr val="62B5E5"/>
          </a:solidFill>
          <a:ln w="9525" cap="flat" cmpd="sng" algn="ctr">
            <a:noFill/>
            <a:prstDash val="solid"/>
            <a:round/>
            <a:headEnd type="none" w="med" len="med"/>
            <a:tailEnd type="none" w="med" len="med"/>
          </a:ln>
          <a:effectLst/>
        </p:spPr>
        <p:txBody>
          <a:bodyPr vert="horz" wrap="square" lIns="74295" tIns="37148" rIns="74295" bIns="37148" numCol="1" rtlCol="0" anchor="t" anchorCtr="0" compatLnSpc="1">
            <a:prstTxWarp prst="textNoShape">
              <a:avLst/>
            </a:prstTxWarp>
          </a:bodyPr>
          <a:lstStyle/>
          <a:p>
            <a:pPr algn="ctr" defTabSz="742969" eaLnBrk="0" fontAlgn="base" hangingPunct="0">
              <a:spcBef>
                <a:spcPct val="0"/>
              </a:spcBef>
              <a:spcAft>
                <a:spcPct val="0"/>
              </a:spcAft>
              <a:buClr>
                <a:srgbClr val="CC0000"/>
              </a:buClr>
              <a:buSzPct val="70000"/>
            </a:pPr>
            <a:endParaRPr lang="en-US" sz="813">
              <a:latin typeface="Arial" charset="0"/>
            </a:endParaRPr>
          </a:p>
        </p:txBody>
      </p:sp>
      <p:sp>
        <p:nvSpPr>
          <p:cNvPr id="12" name="Chevron 18">
            <a:extLst>
              <a:ext uri="{FF2B5EF4-FFF2-40B4-BE49-F238E27FC236}">
                <a16:creationId xmlns:a16="http://schemas.microsoft.com/office/drawing/2014/main" id="{712199B8-FD13-44AF-9303-DA178B5388E3}"/>
              </a:ext>
            </a:extLst>
          </p:cNvPr>
          <p:cNvSpPr/>
          <p:nvPr/>
        </p:nvSpPr>
        <p:spPr bwMode="auto">
          <a:xfrm>
            <a:off x="11708440" y="2092515"/>
            <a:ext cx="230570" cy="247650"/>
          </a:xfrm>
          <a:prstGeom prst="chevron">
            <a:avLst/>
          </a:prstGeom>
          <a:solidFill>
            <a:schemeClr val="bg1">
              <a:lumMod val="85000"/>
            </a:schemeClr>
          </a:solidFill>
          <a:ln w="9525" cap="flat" cmpd="sng" algn="ctr">
            <a:noFill/>
            <a:prstDash val="solid"/>
            <a:round/>
            <a:headEnd type="none" w="med" len="med"/>
            <a:tailEnd type="none" w="med" len="med"/>
          </a:ln>
          <a:effectLst/>
        </p:spPr>
        <p:txBody>
          <a:bodyPr vert="horz" wrap="square" lIns="74295" tIns="37148" rIns="74295" bIns="37148" numCol="1" rtlCol="0" anchor="t" anchorCtr="0" compatLnSpc="1">
            <a:prstTxWarp prst="textNoShape">
              <a:avLst/>
            </a:prstTxWarp>
          </a:bodyPr>
          <a:lstStyle/>
          <a:p>
            <a:pPr algn="ctr" defTabSz="742969" eaLnBrk="0" fontAlgn="base" hangingPunct="0">
              <a:spcBef>
                <a:spcPct val="0"/>
              </a:spcBef>
              <a:spcAft>
                <a:spcPct val="0"/>
              </a:spcAft>
              <a:buClr>
                <a:srgbClr val="CC0000"/>
              </a:buClr>
              <a:buSzPct val="70000"/>
            </a:pPr>
            <a:endParaRPr lang="en-US" sz="813">
              <a:latin typeface="Arial" charset="0"/>
            </a:endParaRPr>
          </a:p>
        </p:txBody>
      </p:sp>
      <p:sp>
        <p:nvSpPr>
          <p:cNvPr id="16" name="Content Placeholder 1">
            <a:extLst>
              <a:ext uri="{FF2B5EF4-FFF2-40B4-BE49-F238E27FC236}">
                <a16:creationId xmlns:a16="http://schemas.microsoft.com/office/drawing/2014/main" id="{AEDF0EA3-2DC7-4022-8392-315622C562A7}"/>
              </a:ext>
            </a:extLst>
          </p:cNvPr>
          <p:cNvSpPr txBox="1">
            <a:spLocks/>
          </p:cNvSpPr>
          <p:nvPr/>
        </p:nvSpPr>
        <p:spPr bwMode="auto">
          <a:xfrm>
            <a:off x="674680" y="770321"/>
            <a:ext cx="10842640" cy="4404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vert="horz" wrap="square" lIns="74295" tIns="37148" rIns="74295" bIns="37148" numCol="1" anchor="t" anchorCtr="0" compatLnSpc="1">
            <a:prstTxWarp prst="textNoShape">
              <a:avLst/>
            </a:prstTxWarp>
          </a:bodyPr>
          <a:lstStyle>
            <a:lvl1pPr marL="220663" indent="-220663" algn="just" rtl="0" eaLnBrk="0" fontAlgn="base" hangingPunct="0">
              <a:lnSpc>
                <a:spcPct val="110000"/>
              </a:lnSpc>
              <a:spcBef>
                <a:spcPct val="20000"/>
              </a:spcBef>
              <a:spcAft>
                <a:spcPct val="0"/>
              </a:spcAft>
              <a:buClr>
                <a:srgbClr val="CC0000"/>
              </a:buClr>
              <a:buChar char="•"/>
              <a:defRPr sz="1700">
                <a:solidFill>
                  <a:schemeClr val="tx1"/>
                </a:solidFill>
                <a:latin typeface="Century Gothic" panose="020B0502020202020204" pitchFamily="34" charset="0"/>
                <a:ea typeface="+mn-ea"/>
                <a:cs typeface="+mn-cs"/>
              </a:defRPr>
            </a:lvl1pPr>
            <a:lvl2pPr marL="663575" indent="-222250" algn="l" rtl="0" eaLnBrk="0" fontAlgn="base" hangingPunct="0">
              <a:spcBef>
                <a:spcPct val="20000"/>
              </a:spcBef>
              <a:spcAft>
                <a:spcPct val="0"/>
              </a:spcAft>
              <a:buClr>
                <a:srgbClr val="CC0000"/>
              </a:buClr>
              <a:buSzPct val="55000"/>
              <a:buFont typeface="Wingdings" panose="05000000000000000000" pitchFamily="2" charset="2"/>
              <a:buChar char="¡"/>
              <a:defRPr sz="1700">
                <a:solidFill>
                  <a:schemeClr val="tx1"/>
                </a:solidFill>
                <a:latin typeface="Century Gothic" panose="020B0502020202020204" pitchFamily="34" charset="0"/>
              </a:defRPr>
            </a:lvl2pPr>
            <a:lvl3pPr marL="1436688" indent="-280988" algn="l" rtl="0" eaLnBrk="0" fontAlgn="base" hangingPunct="0">
              <a:spcBef>
                <a:spcPct val="20000"/>
              </a:spcBef>
              <a:spcAft>
                <a:spcPct val="0"/>
              </a:spcAft>
              <a:buClr>
                <a:srgbClr val="CC0000"/>
              </a:buClr>
              <a:buSzPct val="70000"/>
              <a:buFont typeface="Wingdings" panose="05000000000000000000" pitchFamily="2" charset="2"/>
              <a:buChar char="o"/>
              <a:defRPr sz="1700">
                <a:solidFill>
                  <a:schemeClr val="tx1"/>
                </a:solidFill>
                <a:latin typeface="Century Gothic" panose="020B0502020202020204" pitchFamily="34" charset="0"/>
              </a:defRPr>
            </a:lvl3pPr>
            <a:lvl4pPr marL="1968500" indent="-280988" algn="l" rtl="0" eaLnBrk="0" fontAlgn="base" hangingPunct="0">
              <a:spcBef>
                <a:spcPct val="20000"/>
              </a:spcBef>
              <a:spcAft>
                <a:spcPct val="0"/>
              </a:spcAft>
              <a:buClr>
                <a:srgbClr val="CC0000"/>
              </a:buClr>
              <a:buSzPct val="70000"/>
              <a:buFont typeface="Wingdings" panose="05000000000000000000" pitchFamily="2" charset="2"/>
              <a:buChar char="n"/>
              <a:defRPr sz="1700">
                <a:solidFill>
                  <a:schemeClr val="tx1"/>
                </a:solidFill>
                <a:latin typeface="Century Gothic" panose="020B0502020202020204" pitchFamily="34" charset="0"/>
              </a:defRPr>
            </a:lvl4pPr>
            <a:lvl5pPr marL="2532063" indent="-280988" algn="l" rtl="0" eaLnBrk="0" fontAlgn="base" hangingPunct="0">
              <a:spcBef>
                <a:spcPct val="20000"/>
              </a:spcBef>
              <a:spcAft>
                <a:spcPct val="0"/>
              </a:spcAft>
              <a:buClr>
                <a:srgbClr val="CC0000"/>
              </a:buClr>
              <a:buSzPct val="70000"/>
              <a:buFont typeface="Wingdings" panose="05000000000000000000" pitchFamily="2" charset="2"/>
              <a:buChar char="o"/>
              <a:defRPr sz="1700">
                <a:solidFill>
                  <a:schemeClr val="tx1"/>
                </a:solidFill>
                <a:latin typeface="Century Gothic" panose="020B0502020202020204" pitchFamily="34" charset="0"/>
              </a:defRPr>
            </a:lvl5pPr>
            <a:lvl6pPr marL="3094970"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6pPr>
            <a:lvl7pPr marL="3657691"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7pPr>
            <a:lvl8pPr marL="4220413"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8pPr>
            <a:lvl9pPr marL="4783135"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9pPr>
          </a:lstStyle>
          <a:p>
            <a:pPr marL="0" indent="0">
              <a:lnSpc>
                <a:spcPct val="114000"/>
              </a:lnSpc>
              <a:spcBef>
                <a:spcPts val="244"/>
              </a:spcBef>
              <a:buNone/>
            </a:pPr>
            <a:endParaRPr lang="it-IT" sz="1600" b="1" dirty="0">
              <a:solidFill>
                <a:srgbClr val="008000"/>
              </a:solidFill>
              <a:latin typeface="Segoe Print" panose="02000600000000000000" pitchFamily="2" charset="0"/>
              <a:ea typeface="ＭＳ Ｐゴシック" panose="020B0600070205080204" pitchFamily="34" charset="-128"/>
              <a:cs typeface="Arial" panose="020B0604020202020204" pitchFamily="34" charset="0"/>
            </a:endParaRPr>
          </a:p>
          <a:p>
            <a:pPr marL="0" indent="0">
              <a:lnSpc>
                <a:spcPct val="114000"/>
              </a:lnSpc>
              <a:spcBef>
                <a:spcPts val="244"/>
              </a:spcBef>
              <a:buNone/>
            </a:pPr>
            <a:r>
              <a:rPr lang="it-IT" sz="1600" b="1" dirty="0">
                <a:solidFill>
                  <a:srgbClr val="008000"/>
                </a:solidFill>
                <a:latin typeface="Segoe Print" panose="02000600000000000000" pitchFamily="2" charset="0"/>
                <a:ea typeface="ＭＳ Ｐゴシック" panose="020B0600070205080204" pitchFamily="34" charset="-128"/>
                <a:cs typeface="Arial" panose="020B0604020202020204" pitchFamily="34" charset="0"/>
              </a:rPr>
              <a:t>Strumento d’acquisto </a:t>
            </a:r>
          </a:p>
          <a:p>
            <a:pPr marL="0" indent="0">
              <a:lnSpc>
                <a:spcPct val="114000"/>
              </a:lnSpc>
              <a:spcBef>
                <a:spcPts val="244"/>
              </a:spcBef>
              <a:buNone/>
            </a:pPr>
            <a:r>
              <a:rPr lang="it-IT" altLang="it-IT" sz="1600" b="0" dirty="0">
                <a:latin typeface="Century Gothic" panose="020B0502020202020204" pitchFamily="34" charset="0"/>
                <a:cs typeface="Calibri" panose="020F0502020204030204" pitchFamily="34" charset="0"/>
              </a:rPr>
              <a:t>Con l’operatore economico aggiudicatario di ciascun lotto verrà stipulata una </a:t>
            </a:r>
            <a:r>
              <a:rPr lang="it-IT" altLang="it-IT" sz="1600" b="1" dirty="0">
                <a:latin typeface="Century Gothic" panose="020B0502020202020204" pitchFamily="34" charset="0"/>
                <a:cs typeface="Calibri" panose="020F0502020204030204" pitchFamily="34" charset="0"/>
              </a:rPr>
              <a:t>Convenzione</a:t>
            </a:r>
            <a:r>
              <a:rPr lang="it-IT" altLang="it-IT" sz="1600" b="0" dirty="0">
                <a:latin typeface="Century Gothic" panose="020B0502020202020204" pitchFamily="34" charset="0"/>
                <a:cs typeface="Calibri" panose="020F0502020204030204" pitchFamily="34" charset="0"/>
              </a:rPr>
              <a:t>.</a:t>
            </a:r>
          </a:p>
          <a:p>
            <a:pPr marL="0" indent="0">
              <a:lnSpc>
                <a:spcPct val="150000"/>
              </a:lnSpc>
              <a:spcBef>
                <a:spcPts val="244"/>
              </a:spcBef>
              <a:buNone/>
            </a:pPr>
            <a:endParaRPr lang="it-IT" altLang="it-IT" sz="1600" dirty="0">
              <a:highlight>
                <a:srgbClr val="FFFF00"/>
              </a:highlight>
              <a:cs typeface="Calibri" panose="020F0502020204030204" pitchFamily="34" charset="0"/>
            </a:endParaRPr>
          </a:p>
          <a:p>
            <a:pPr marL="0" indent="0">
              <a:lnSpc>
                <a:spcPct val="150000"/>
              </a:lnSpc>
              <a:spcBef>
                <a:spcPts val="244"/>
              </a:spcBef>
              <a:buNone/>
            </a:pPr>
            <a:r>
              <a:rPr lang="it-IT" sz="1600" b="1" dirty="0">
                <a:solidFill>
                  <a:srgbClr val="008000"/>
                </a:solidFill>
                <a:latin typeface="Segoe Print" panose="02000600000000000000" pitchFamily="2" charset="0"/>
                <a:ea typeface="ＭＳ Ｐゴシック" panose="020B0600070205080204" pitchFamily="34" charset="-128"/>
                <a:cs typeface="Arial" panose="020B0604020202020204" pitchFamily="34" charset="0"/>
              </a:rPr>
              <a:t>Durata dell’affidamento</a:t>
            </a:r>
            <a:endParaRPr lang="it-IT" altLang="it-IT" sz="1600" dirty="0">
              <a:highlight>
                <a:srgbClr val="FFFF00"/>
              </a:highlight>
              <a:cs typeface="Calibri" panose="020F0502020204030204" pitchFamily="34" charset="0"/>
            </a:endParaRPr>
          </a:p>
          <a:p>
            <a:pPr marL="0" indent="0">
              <a:lnSpc>
                <a:spcPct val="150000"/>
              </a:lnSpc>
              <a:buFontTx/>
              <a:buNone/>
              <a:defRPr/>
            </a:pPr>
            <a:r>
              <a:rPr lang="it-IT" altLang="it-IT" sz="1600" dirty="0"/>
              <a:t>La Convenzione potrebbe avere una durata pari a </a:t>
            </a:r>
            <a:r>
              <a:rPr lang="it-IT" altLang="it-IT" sz="1600" b="1" dirty="0"/>
              <a:t>12 mesi, </a:t>
            </a:r>
            <a:r>
              <a:rPr lang="it-IT" altLang="it-IT" sz="1600" dirty="0"/>
              <a:t>senza possibilità di rinnovo.</a:t>
            </a:r>
          </a:p>
          <a:p>
            <a:pPr marL="0" indent="0">
              <a:lnSpc>
                <a:spcPct val="150000"/>
              </a:lnSpc>
              <a:buFontTx/>
              <a:buNone/>
              <a:defRPr/>
            </a:pPr>
            <a:endParaRPr lang="it-IT" altLang="it-IT" sz="1600" dirty="0"/>
          </a:p>
          <a:p>
            <a:pPr marL="0" indent="0">
              <a:lnSpc>
                <a:spcPct val="150000"/>
              </a:lnSpc>
              <a:buFontTx/>
              <a:buNone/>
              <a:defRPr/>
            </a:pPr>
            <a:r>
              <a:rPr lang="it-IT" altLang="it-IT" sz="1600" dirty="0"/>
              <a:t>Gli</a:t>
            </a:r>
            <a:r>
              <a:rPr lang="it-IT" altLang="it-IT" sz="1600" b="1" dirty="0"/>
              <a:t> Ordinativi di Fornitura</a:t>
            </a:r>
            <a:r>
              <a:rPr lang="it-IT" altLang="it-IT" sz="1600" dirty="0"/>
              <a:t> potrebbero avere durata di </a:t>
            </a:r>
            <a:r>
              <a:rPr lang="it-IT" altLang="it-IT" sz="1600" b="1" dirty="0"/>
              <a:t>60 mesi</a:t>
            </a:r>
            <a:r>
              <a:rPr lang="it-IT" altLang="it-IT" sz="1600" dirty="0"/>
              <a:t>; la fase di esecuzione del servizio decorrerà dalla data di presa in carico delle apparecchiature, come sarà meglio specificato nel Capitolato tecnico di gara.</a:t>
            </a:r>
            <a:endParaRPr lang="it-IT" altLang="it-IT" sz="1600" b="0" dirty="0">
              <a:highlight>
                <a:srgbClr val="FFFF00"/>
              </a:highlight>
              <a:latin typeface="Century Gothic" panose="020B0502020202020204" pitchFamily="34" charset="0"/>
              <a:cs typeface="Calibri" panose="020F0502020204030204" pitchFamily="34" charset="0"/>
            </a:endParaRPr>
          </a:p>
          <a:p>
            <a:pPr marL="0" indent="0">
              <a:lnSpc>
                <a:spcPct val="114000"/>
              </a:lnSpc>
              <a:spcBef>
                <a:spcPts val="244"/>
              </a:spcBef>
              <a:buNone/>
            </a:pPr>
            <a:endParaRPr lang="it-IT" altLang="it-IT" sz="1600" b="0" dirty="0">
              <a:latin typeface="Century Gothic" panose="020B0502020202020204" pitchFamily="34" charset="0"/>
              <a:cs typeface="Calibri" panose="020F0502020204030204" pitchFamily="34" charset="0"/>
            </a:endParaRPr>
          </a:p>
          <a:p>
            <a:pPr marL="0" indent="0">
              <a:lnSpc>
                <a:spcPct val="100000"/>
              </a:lnSpc>
              <a:buNone/>
            </a:pPr>
            <a:endParaRPr lang="it-IT" sz="1300" kern="0" dirty="0"/>
          </a:p>
        </p:txBody>
      </p:sp>
    </p:spTree>
    <p:extLst>
      <p:ext uri="{BB962C8B-B14F-4D97-AF65-F5344CB8AC3E}">
        <p14:creationId xmlns:p14="http://schemas.microsoft.com/office/powerpoint/2010/main" val="27507296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1"/>
          <p:cNvSpPr txBox="1">
            <a:spLocks/>
          </p:cNvSpPr>
          <p:nvPr/>
        </p:nvSpPr>
        <p:spPr bwMode="auto">
          <a:xfrm>
            <a:off x="659219" y="1016000"/>
            <a:ext cx="10766019" cy="543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vert="horz" wrap="square" lIns="74295" tIns="37148" rIns="74295" bIns="37148" numCol="1" anchor="t" anchorCtr="0" compatLnSpc="1">
            <a:prstTxWarp prst="textNoShape">
              <a:avLst/>
            </a:prstTxWarp>
          </a:bodyPr>
          <a:lstStyle>
            <a:lvl1pPr marL="220663" indent="-220663" algn="just" rtl="0" eaLnBrk="0" fontAlgn="base" hangingPunct="0">
              <a:lnSpc>
                <a:spcPct val="110000"/>
              </a:lnSpc>
              <a:spcBef>
                <a:spcPct val="20000"/>
              </a:spcBef>
              <a:spcAft>
                <a:spcPct val="0"/>
              </a:spcAft>
              <a:buClr>
                <a:srgbClr val="CC0000"/>
              </a:buClr>
              <a:buChar char="•"/>
              <a:defRPr sz="1700">
                <a:solidFill>
                  <a:schemeClr val="tx1"/>
                </a:solidFill>
                <a:latin typeface="Century Gothic" panose="020B0502020202020204" pitchFamily="34" charset="0"/>
                <a:ea typeface="+mn-ea"/>
                <a:cs typeface="+mn-cs"/>
              </a:defRPr>
            </a:lvl1pPr>
            <a:lvl2pPr marL="663575" indent="-222250" algn="l" rtl="0" eaLnBrk="0" fontAlgn="base" hangingPunct="0">
              <a:spcBef>
                <a:spcPct val="20000"/>
              </a:spcBef>
              <a:spcAft>
                <a:spcPct val="0"/>
              </a:spcAft>
              <a:buClr>
                <a:srgbClr val="CC0000"/>
              </a:buClr>
              <a:buSzPct val="55000"/>
              <a:buFont typeface="Wingdings" panose="05000000000000000000" pitchFamily="2" charset="2"/>
              <a:buChar char="¡"/>
              <a:defRPr sz="1700">
                <a:solidFill>
                  <a:schemeClr val="tx1"/>
                </a:solidFill>
                <a:latin typeface="Century Gothic" panose="020B0502020202020204" pitchFamily="34" charset="0"/>
              </a:defRPr>
            </a:lvl2pPr>
            <a:lvl3pPr marL="1436688" indent="-280988" algn="l" rtl="0" eaLnBrk="0" fontAlgn="base" hangingPunct="0">
              <a:spcBef>
                <a:spcPct val="20000"/>
              </a:spcBef>
              <a:spcAft>
                <a:spcPct val="0"/>
              </a:spcAft>
              <a:buClr>
                <a:srgbClr val="CC0000"/>
              </a:buClr>
              <a:buSzPct val="70000"/>
              <a:buFont typeface="Wingdings" panose="05000000000000000000" pitchFamily="2" charset="2"/>
              <a:buChar char="o"/>
              <a:defRPr sz="1700">
                <a:solidFill>
                  <a:schemeClr val="tx1"/>
                </a:solidFill>
                <a:latin typeface="Century Gothic" panose="020B0502020202020204" pitchFamily="34" charset="0"/>
              </a:defRPr>
            </a:lvl3pPr>
            <a:lvl4pPr marL="1968500" indent="-280988" algn="l" rtl="0" eaLnBrk="0" fontAlgn="base" hangingPunct="0">
              <a:spcBef>
                <a:spcPct val="20000"/>
              </a:spcBef>
              <a:spcAft>
                <a:spcPct val="0"/>
              </a:spcAft>
              <a:buClr>
                <a:srgbClr val="CC0000"/>
              </a:buClr>
              <a:buSzPct val="70000"/>
              <a:buFont typeface="Wingdings" panose="05000000000000000000" pitchFamily="2" charset="2"/>
              <a:buChar char="n"/>
              <a:defRPr sz="1700">
                <a:solidFill>
                  <a:schemeClr val="tx1"/>
                </a:solidFill>
                <a:latin typeface="Century Gothic" panose="020B0502020202020204" pitchFamily="34" charset="0"/>
              </a:defRPr>
            </a:lvl4pPr>
            <a:lvl5pPr marL="2532063" indent="-280988" algn="l" rtl="0" eaLnBrk="0" fontAlgn="base" hangingPunct="0">
              <a:spcBef>
                <a:spcPct val="20000"/>
              </a:spcBef>
              <a:spcAft>
                <a:spcPct val="0"/>
              </a:spcAft>
              <a:buClr>
                <a:srgbClr val="CC0000"/>
              </a:buClr>
              <a:buSzPct val="70000"/>
              <a:buFont typeface="Wingdings" panose="05000000000000000000" pitchFamily="2" charset="2"/>
              <a:buChar char="o"/>
              <a:defRPr sz="1700">
                <a:solidFill>
                  <a:schemeClr val="tx1"/>
                </a:solidFill>
                <a:latin typeface="Century Gothic" panose="020B0502020202020204" pitchFamily="34" charset="0"/>
              </a:defRPr>
            </a:lvl5pPr>
            <a:lvl6pPr marL="3094970"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6pPr>
            <a:lvl7pPr marL="3657691"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7pPr>
            <a:lvl8pPr marL="4220413"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8pPr>
            <a:lvl9pPr marL="4783135"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9pPr>
          </a:lstStyle>
          <a:p>
            <a:pPr marL="0" indent="0">
              <a:lnSpc>
                <a:spcPct val="150000"/>
              </a:lnSpc>
              <a:spcBef>
                <a:spcPts val="244"/>
              </a:spcBef>
              <a:buNone/>
            </a:pPr>
            <a:r>
              <a:rPr lang="it-IT" sz="1600" b="1" dirty="0">
                <a:solidFill>
                  <a:srgbClr val="008000"/>
                </a:solidFill>
                <a:latin typeface="Segoe Print" panose="02000600000000000000" pitchFamily="2" charset="0"/>
                <a:ea typeface="ＭＳ Ｐゴシック" panose="020B0600070205080204" pitchFamily="34" charset="-128"/>
                <a:cs typeface="Arial" panose="020B0604020202020204" pitchFamily="34" charset="0"/>
              </a:rPr>
              <a:t>Criterio di aggiudicazione</a:t>
            </a:r>
          </a:p>
          <a:p>
            <a:pPr marL="0" indent="0">
              <a:lnSpc>
                <a:spcPct val="150000"/>
              </a:lnSpc>
              <a:spcBef>
                <a:spcPts val="244"/>
              </a:spcBef>
              <a:buNone/>
            </a:pPr>
            <a:r>
              <a:rPr lang="it-IT" altLang="it-IT" sz="1600" b="0" dirty="0">
                <a:latin typeface="Century Gothic" panose="020B0502020202020204" pitchFamily="34" charset="0"/>
                <a:cs typeface="Calibri" panose="020F0502020204030204" pitchFamily="34" charset="0"/>
              </a:rPr>
              <a:t>Conformemente a quanto previsto dall’art. 95 del D.lgs. 50/2016 e </a:t>
            </a:r>
            <a:r>
              <a:rPr lang="it-IT" altLang="it-IT" sz="1600" b="0" dirty="0" err="1">
                <a:latin typeface="Century Gothic" panose="020B0502020202020204" pitchFamily="34" charset="0"/>
                <a:cs typeface="Calibri" panose="020F0502020204030204" pitchFamily="34" charset="0"/>
              </a:rPr>
              <a:t>s.m.i.</a:t>
            </a:r>
            <a:r>
              <a:rPr lang="it-IT" altLang="it-IT" sz="1600" b="0" dirty="0">
                <a:latin typeface="Century Gothic" panose="020B0502020202020204" pitchFamily="34" charset="0"/>
                <a:cs typeface="Calibri" panose="020F0502020204030204" pitchFamily="34" charset="0"/>
              </a:rPr>
              <a:t> la gara sarà aggiudicata all’offerta economicamente più vantaggiosa sulla base del </a:t>
            </a:r>
            <a:r>
              <a:rPr lang="it-IT" altLang="it-IT" sz="1600" b="1" dirty="0">
                <a:latin typeface="Century Gothic" panose="020B0502020202020204" pitchFamily="34" charset="0"/>
                <a:cs typeface="Calibri" panose="020F0502020204030204" pitchFamily="34" charset="0"/>
              </a:rPr>
              <a:t>miglior rapporto qualità-prezzo</a:t>
            </a:r>
            <a:r>
              <a:rPr lang="it-IT" altLang="it-IT" sz="1600" b="0" dirty="0">
                <a:latin typeface="Century Gothic" panose="020B0502020202020204" pitchFamily="34" charset="0"/>
                <a:cs typeface="Calibri" panose="020F0502020204030204" pitchFamily="34" charset="0"/>
              </a:rPr>
              <a:t>, con prevalente valutazione dell’offerta tecnica. </a:t>
            </a:r>
          </a:p>
          <a:p>
            <a:pPr marL="0" indent="0">
              <a:lnSpc>
                <a:spcPct val="150000"/>
              </a:lnSpc>
              <a:buNone/>
            </a:pPr>
            <a:endParaRPr lang="it-IT" sz="1600" kern="0" dirty="0">
              <a:latin typeface="Segoe Print" panose="02000600000000000000" pitchFamily="2" charset="0"/>
            </a:endParaRPr>
          </a:p>
          <a:p>
            <a:pPr marL="0" indent="0">
              <a:lnSpc>
                <a:spcPct val="150000"/>
              </a:lnSpc>
              <a:buNone/>
            </a:pPr>
            <a:r>
              <a:rPr lang="it-IT" sz="1600" b="1" dirty="0">
                <a:solidFill>
                  <a:srgbClr val="008000"/>
                </a:solidFill>
                <a:latin typeface="Segoe Print" panose="02000600000000000000" pitchFamily="2" charset="0"/>
                <a:ea typeface="ＭＳ Ｐゴシック" panose="020B0600070205080204" pitchFamily="34" charset="-128"/>
                <a:cs typeface="Arial" panose="020B0604020202020204" pitchFamily="34" charset="0"/>
              </a:rPr>
              <a:t>Criteri di valutazione dell’offerta tecnica</a:t>
            </a:r>
          </a:p>
          <a:p>
            <a:pPr marL="0" indent="0">
              <a:lnSpc>
                <a:spcPct val="150000"/>
              </a:lnSpc>
              <a:spcBef>
                <a:spcPts val="244"/>
              </a:spcBef>
              <a:buNone/>
            </a:pPr>
            <a:r>
              <a:rPr lang="it-IT" altLang="it-IT" sz="1600" dirty="0">
                <a:cs typeface="Calibri" panose="020F0502020204030204" pitchFamily="34" charset="0"/>
              </a:rPr>
              <a:t>I criteri di valutazione dell’offerta tecnica verteranno sull’organizzazione del servizio, sull’organizzazione del personale dedicato allo svolgimento del servizio, sulla sostenibilità ambientale e sul </a:t>
            </a:r>
            <a:r>
              <a:rPr lang="it-IT" sz="1600" kern="0" dirty="0"/>
              <a:t>possesso di alcune certificazioni ulteriori, rispetto a quella necessaria per la partecipazione alla gara, ad es. la SA 8000/2008 e la ISO/IEC 27001.</a:t>
            </a:r>
          </a:p>
          <a:p>
            <a:pPr marL="0" indent="0">
              <a:lnSpc>
                <a:spcPct val="150000"/>
              </a:lnSpc>
              <a:spcBef>
                <a:spcPts val="244"/>
              </a:spcBef>
              <a:buNone/>
            </a:pPr>
            <a:endParaRPr lang="it-IT" sz="1600" kern="0" dirty="0"/>
          </a:p>
          <a:p>
            <a:pPr marL="0" indent="0">
              <a:lnSpc>
                <a:spcPct val="150000"/>
              </a:lnSpc>
              <a:spcBef>
                <a:spcPts val="244"/>
              </a:spcBef>
              <a:buNone/>
            </a:pPr>
            <a:r>
              <a:rPr lang="it-IT" sz="1600" kern="0" dirty="0"/>
              <a:t>Sarà prevista una </a:t>
            </a:r>
            <a:r>
              <a:rPr lang="it-IT" sz="1600" b="1" kern="0" dirty="0"/>
              <a:t>soglia di sbarramento </a:t>
            </a:r>
            <a:r>
              <a:rPr lang="it-IT" sz="1600" kern="0" dirty="0"/>
              <a:t>per il punteggio tecnico. </a:t>
            </a:r>
          </a:p>
        </p:txBody>
      </p:sp>
      <p:sp>
        <p:nvSpPr>
          <p:cNvPr id="12" name="Titolo 2">
            <a:extLst>
              <a:ext uri="{FF2B5EF4-FFF2-40B4-BE49-F238E27FC236}">
                <a16:creationId xmlns:a16="http://schemas.microsoft.com/office/drawing/2014/main" id="{B12756B2-990C-4297-86D6-A933E98EAD86}"/>
              </a:ext>
            </a:extLst>
          </p:cNvPr>
          <p:cNvSpPr>
            <a:spLocks noGrp="1"/>
          </p:cNvSpPr>
          <p:nvPr>
            <p:ph type="title"/>
          </p:nvPr>
        </p:nvSpPr>
        <p:spPr>
          <a:xfrm>
            <a:off x="889519" y="151130"/>
            <a:ext cx="10668071" cy="348600"/>
          </a:xfrm>
        </p:spPr>
        <p:txBody>
          <a:bodyPr>
            <a:noAutofit/>
          </a:bodyPr>
          <a:lstStyle/>
          <a:p>
            <a:r>
              <a:rPr lang="it-IT" sz="2600" cap="all" dirty="0"/>
              <a:t>Criterio di aggiudicazione e valutazione OFFERTA TECNICA</a:t>
            </a:r>
            <a:endParaRPr lang="it-IT" sz="2600" b="1" cap="all" dirty="0">
              <a:solidFill>
                <a:schemeClr val="bg1"/>
              </a:solidFill>
            </a:endParaRPr>
          </a:p>
        </p:txBody>
      </p:sp>
      <p:sp>
        <p:nvSpPr>
          <p:cNvPr id="9" name="Chevron 8"/>
          <p:cNvSpPr/>
          <p:nvPr/>
        </p:nvSpPr>
        <p:spPr bwMode="auto">
          <a:xfrm>
            <a:off x="11708440" y="1016000"/>
            <a:ext cx="230570" cy="247650"/>
          </a:xfrm>
          <a:prstGeom prst="chevron">
            <a:avLst/>
          </a:prstGeom>
          <a:solidFill>
            <a:schemeClr val="bg1">
              <a:lumMod val="85000"/>
            </a:schemeClr>
          </a:solidFill>
          <a:ln w="9525" cap="flat" cmpd="sng" algn="ctr">
            <a:noFill/>
            <a:prstDash val="solid"/>
            <a:round/>
            <a:headEnd type="none" w="med" len="med"/>
            <a:tailEnd type="none" w="med" len="med"/>
          </a:ln>
          <a:effectLst/>
        </p:spPr>
        <p:txBody>
          <a:bodyPr vert="horz" wrap="square" lIns="74295" tIns="37148" rIns="74295" bIns="37148" numCol="1" rtlCol="0" anchor="t" anchorCtr="0" compatLnSpc="1">
            <a:prstTxWarp prst="textNoShape">
              <a:avLst/>
            </a:prstTxWarp>
          </a:bodyPr>
          <a:lstStyle/>
          <a:p>
            <a:pPr algn="ctr" defTabSz="742969" eaLnBrk="0" fontAlgn="base" hangingPunct="0">
              <a:spcBef>
                <a:spcPct val="0"/>
              </a:spcBef>
              <a:spcAft>
                <a:spcPct val="0"/>
              </a:spcAft>
              <a:buClr>
                <a:srgbClr val="CC0000"/>
              </a:buClr>
              <a:buSzPct val="70000"/>
            </a:pPr>
            <a:endParaRPr lang="en-US" sz="813">
              <a:latin typeface="Arial" charset="0"/>
            </a:endParaRPr>
          </a:p>
        </p:txBody>
      </p:sp>
      <p:sp>
        <p:nvSpPr>
          <p:cNvPr id="10" name="Chevron 9"/>
          <p:cNvSpPr/>
          <p:nvPr/>
        </p:nvSpPr>
        <p:spPr bwMode="auto">
          <a:xfrm>
            <a:off x="11708440" y="1369541"/>
            <a:ext cx="230570" cy="247650"/>
          </a:xfrm>
          <a:prstGeom prst="chevron">
            <a:avLst/>
          </a:prstGeom>
          <a:solidFill>
            <a:schemeClr val="bg1">
              <a:lumMod val="85000"/>
            </a:schemeClr>
          </a:solidFill>
          <a:ln w="9525" cap="flat" cmpd="sng" algn="ctr">
            <a:noFill/>
            <a:prstDash val="solid"/>
            <a:round/>
            <a:headEnd type="none" w="med" len="med"/>
            <a:tailEnd type="none" w="med" len="med"/>
          </a:ln>
          <a:effectLst/>
        </p:spPr>
        <p:txBody>
          <a:bodyPr vert="horz" wrap="square" lIns="74295" tIns="37148" rIns="74295" bIns="37148" numCol="1" rtlCol="0" anchor="t" anchorCtr="0" compatLnSpc="1">
            <a:prstTxWarp prst="textNoShape">
              <a:avLst/>
            </a:prstTxWarp>
          </a:bodyPr>
          <a:lstStyle/>
          <a:p>
            <a:pPr algn="ctr" defTabSz="742969" eaLnBrk="0" fontAlgn="base" hangingPunct="0">
              <a:spcBef>
                <a:spcPct val="0"/>
              </a:spcBef>
              <a:spcAft>
                <a:spcPct val="0"/>
              </a:spcAft>
              <a:buClr>
                <a:srgbClr val="CC0000"/>
              </a:buClr>
              <a:buSzPct val="70000"/>
            </a:pPr>
            <a:endParaRPr lang="en-US" sz="813">
              <a:latin typeface="Arial" charset="0"/>
            </a:endParaRPr>
          </a:p>
        </p:txBody>
      </p:sp>
      <p:sp>
        <p:nvSpPr>
          <p:cNvPr id="18" name="Chevron 17"/>
          <p:cNvSpPr/>
          <p:nvPr/>
        </p:nvSpPr>
        <p:spPr bwMode="auto">
          <a:xfrm>
            <a:off x="11708440" y="1723082"/>
            <a:ext cx="230570" cy="247650"/>
          </a:xfrm>
          <a:prstGeom prst="chevron">
            <a:avLst/>
          </a:prstGeom>
          <a:solidFill>
            <a:schemeClr val="bg1">
              <a:lumMod val="85000"/>
            </a:schemeClr>
          </a:solidFill>
          <a:ln w="9525" cap="flat" cmpd="sng" algn="ctr">
            <a:noFill/>
            <a:prstDash val="solid"/>
            <a:round/>
            <a:headEnd type="none" w="med" len="med"/>
            <a:tailEnd type="none" w="med" len="med"/>
          </a:ln>
          <a:effectLst/>
        </p:spPr>
        <p:txBody>
          <a:bodyPr vert="horz" wrap="square" lIns="74295" tIns="37148" rIns="74295" bIns="37148" numCol="1" rtlCol="0" anchor="t" anchorCtr="0" compatLnSpc="1">
            <a:prstTxWarp prst="textNoShape">
              <a:avLst/>
            </a:prstTxWarp>
          </a:bodyPr>
          <a:lstStyle/>
          <a:p>
            <a:pPr algn="ctr" defTabSz="742969" eaLnBrk="0" fontAlgn="base" hangingPunct="0">
              <a:spcBef>
                <a:spcPct val="0"/>
              </a:spcBef>
              <a:spcAft>
                <a:spcPct val="0"/>
              </a:spcAft>
              <a:buClr>
                <a:srgbClr val="CC0000"/>
              </a:buClr>
              <a:buSzPct val="70000"/>
            </a:pPr>
            <a:endParaRPr lang="en-US" sz="813">
              <a:latin typeface="Arial" charset="0"/>
            </a:endParaRPr>
          </a:p>
        </p:txBody>
      </p:sp>
      <p:sp>
        <p:nvSpPr>
          <p:cNvPr id="19" name="Chevron 18"/>
          <p:cNvSpPr/>
          <p:nvPr/>
        </p:nvSpPr>
        <p:spPr bwMode="auto">
          <a:xfrm>
            <a:off x="11708440" y="2430163"/>
            <a:ext cx="230570" cy="247650"/>
          </a:xfrm>
          <a:prstGeom prst="chevron">
            <a:avLst/>
          </a:prstGeom>
          <a:solidFill>
            <a:schemeClr val="bg1">
              <a:lumMod val="85000"/>
            </a:schemeClr>
          </a:solidFill>
          <a:ln w="9525" cap="flat" cmpd="sng" algn="ctr">
            <a:noFill/>
            <a:prstDash val="solid"/>
            <a:round/>
            <a:headEnd type="none" w="med" len="med"/>
            <a:tailEnd type="none" w="med" len="med"/>
          </a:ln>
          <a:effectLst/>
        </p:spPr>
        <p:txBody>
          <a:bodyPr vert="horz" wrap="square" lIns="74295" tIns="37148" rIns="74295" bIns="37148" numCol="1" rtlCol="0" anchor="t" anchorCtr="0" compatLnSpc="1">
            <a:prstTxWarp prst="textNoShape">
              <a:avLst/>
            </a:prstTxWarp>
          </a:bodyPr>
          <a:lstStyle/>
          <a:p>
            <a:pPr algn="ctr" defTabSz="742969" eaLnBrk="0" fontAlgn="base" hangingPunct="0">
              <a:spcBef>
                <a:spcPct val="0"/>
              </a:spcBef>
              <a:spcAft>
                <a:spcPct val="0"/>
              </a:spcAft>
              <a:buClr>
                <a:srgbClr val="CC0000"/>
              </a:buClr>
              <a:buSzPct val="70000"/>
            </a:pPr>
            <a:endParaRPr lang="en-US" sz="813">
              <a:latin typeface="Arial" charset="0"/>
            </a:endParaRPr>
          </a:p>
        </p:txBody>
      </p:sp>
      <p:sp>
        <p:nvSpPr>
          <p:cNvPr id="13" name="Chevron 9">
            <a:extLst>
              <a:ext uri="{FF2B5EF4-FFF2-40B4-BE49-F238E27FC236}">
                <a16:creationId xmlns:a16="http://schemas.microsoft.com/office/drawing/2014/main" id="{6614B596-C910-4397-BC67-A7E2A6624D32}"/>
              </a:ext>
            </a:extLst>
          </p:cNvPr>
          <p:cNvSpPr/>
          <p:nvPr/>
        </p:nvSpPr>
        <p:spPr bwMode="auto">
          <a:xfrm>
            <a:off x="11708440" y="2062035"/>
            <a:ext cx="230570" cy="247650"/>
          </a:xfrm>
          <a:prstGeom prst="chevron">
            <a:avLst/>
          </a:prstGeom>
          <a:solidFill>
            <a:srgbClr val="0D8390"/>
          </a:solidFill>
          <a:ln w="9525" cap="flat" cmpd="sng" algn="ctr">
            <a:noFill/>
            <a:prstDash val="solid"/>
            <a:round/>
            <a:headEnd type="none" w="med" len="med"/>
            <a:tailEnd type="none" w="med" len="med"/>
          </a:ln>
          <a:effectLst/>
        </p:spPr>
        <p:txBody>
          <a:bodyPr vert="horz" wrap="square" lIns="74295" tIns="37148" rIns="74295" bIns="37148" numCol="1" rtlCol="0" anchor="t" anchorCtr="0" compatLnSpc="1">
            <a:prstTxWarp prst="textNoShape">
              <a:avLst/>
            </a:prstTxWarp>
          </a:bodyPr>
          <a:lstStyle/>
          <a:p>
            <a:pPr algn="ctr" defTabSz="742969" eaLnBrk="0" fontAlgn="base" hangingPunct="0">
              <a:spcBef>
                <a:spcPct val="0"/>
              </a:spcBef>
              <a:spcAft>
                <a:spcPct val="0"/>
              </a:spcAft>
              <a:buClr>
                <a:srgbClr val="CC0000"/>
              </a:buClr>
              <a:buSzPct val="70000"/>
            </a:pPr>
            <a:endParaRPr lang="en-US" sz="813">
              <a:solidFill>
                <a:prstClr val="black"/>
              </a:solidFill>
              <a:latin typeface="Arial" charset="0"/>
            </a:endParaRPr>
          </a:p>
        </p:txBody>
      </p:sp>
    </p:spTree>
    <p:extLst>
      <p:ext uri="{BB962C8B-B14F-4D97-AF65-F5344CB8AC3E}">
        <p14:creationId xmlns:p14="http://schemas.microsoft.com/office/powerpoint/2010/main" val="17269391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2"/>
          <p:cNvSpPr txBox="1">
            <a:spLocks/>
          </p:cNvSpPr>
          <p:nvPr/>
        </p:nvSpPr>
        <p:spPr bwMode="auto">
          <a:xfrm>
            <a:off x="1031359" y="1016000"/>
            <a:ext cx="10393880" cy="5171736"/>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37148" rIns="74295" bIns="37148" numCol="1" anchor="t" anchorCtr="0" compatLnSpc="1">
            <a:prstTxWarp prst="textNoShape">
              <a:avLst/>
            </a:prstTxWarp>
          </a:bodyPr>
          <a:lstStyle>
            <a:defPPr>
              <a:defRPr lang="it-IT"/>
            </a:defPPr>
            <a:lvl1pPr marL="0" indent="0" algn="just" eaLnBrk="0" hangingPunct="0">
              <a:lnSpc>
                <a:spcPct val="125000"/>
              </a:lnSpc>
              <a:spcBef>
                <a:spcPts val="100"/>
              </a:spcBef>
              <a:buClr>
                <a:srgbClr val="CC0000"/>
              </a:buClr>
              <a:buFontTx/>
              <a:buNone/>
              <a:defRPr sz="1200" b="1">
                <a:latin typeface="Arial" panose="020B0604020202020204" pitchFamily="34" charset="0"/>
                <a:ea typeface="Arial" panose="020B0604020202020204" pitchFamily="34" charset="0"/>
                <a:cs typeface="Times New Roman" panose="02020603050405020304" pitchFamily="18" charset="0"/>
              </a:defRPr>
            </a:lvl1pPr>
            <a:lvl2pPr marL="539750" indent="-180975" eaLnBrk="0" hangingPunct="0">
              <a:spcBef>
                <a:spcPct val="20000"/>
              </a:spcBef>
              <a:buClr>
                <a:srgbClr val="CC0000"/>
              </a:buClr>
              <a:buSzPct val="55000"/>
              <a:buFont typeface="Wingdings" pitchFamily="2" charset="2"/>
              <a:buChar char="¡"/>
              <a:defRPr>
                <a:latin typeface="Tahoma" pitchFamily="34" charset="0"/>
                <a:ea typeface="ＭＳ Ｐゴシック" charset="0"/>
              </a:defRPr>
            </a:lvl2pPr>
            <a:lvl3pPr marL="1168400" indent="-228600" eaLnBrk="0" hangingPunct="0">
              <a:spcBef>
                <a:spcPct val="20000"/>
              </a:spcBef>
              <a:buClr>
                <a:srgbClr val="CC0000"/>
              </a:buClr>
              <a:buSzPct val="70000"/>
              <a:buFont typeface="Wingdings" pitchFamily="2" charset="2"/>
              <a:buChar char="o"/>
              <a:defRPr sz="1600">
                <a:latin typeface="Trebuchet MS" pitchFamily="34" charset="0"/>
                <a:ea typeface="ＭＳ Ｐゴシック" charset="0"/>
              </a:defRPr>
            </a:lvl3pPr>
            <a:lvl4pPr marL="1600200" indent="-228600" eaLnBrk="0" hangingPunct="0">
              <a:spcBef>
                <a:spcPct val="20000"/>
              </a:spcBef>
              <a:buClr>
                <a:srgbClr val="CC0000"/>
              </a:buClr>
              <a:buSzPct val="70000"/>
              <a:buFont typeface="Wingdings" pitchFamily="2" charset="2"/>
              <a:buChar char="n"/>
              <a:defRPr sz="1600">
                <a:latin typeface="Trebuchet MS" pitchFamily="34" charset="0"/>
                <a:ea typeface="ＭＳ Ｐゴシック" charset="0"/>
              </a:defRPr>
            </a:lvl4pPr>
            <a:lvl5pPr marL="2057400" indent="-228600" eaLnBrk="0" hangingPunct="0">
              <a:spcBef>
                <a:spcPct val="20000"/>
              </a:spcBef>
              <a:buClr>
                <a:srgbClr val="CC0000"/>
              </a:buClr>
              <a:buSzPct val="70000"/>
              <a:buFont typeface="Wingdings" pitchFamily="2" charset="2"/>
              <a:buChar char="o"/>
              <a:defRPr sz="1600">
                <a:latin typeface="Trebuchet MS" pitchFamily="34" charset="0"/>
                <a:ea typeface="ＭＳ Ｐゴシック" charset="0"/>
              </a:defRPr>
            </a:lvl5pPr>
            <a:lvl6pPr marL="2514600" indent="-228600" eaLnBrk="0" fontAlgn="base" hangingPunct="0">
              <a:spcBef>
                <a:spcPct val="20000"/>
              </a:spcBef>
              <a:spcAft>
                <a:spcPct val="0"/>
              </a:spcAft>
              <a:buClr>
                <a:srgbClr val="CC0000"/>
              </a:buClr>
              <a:buSzPct val="70000"/>
              <a:buFont typeface="Wingdings" pitchFamily="2" charset="2"/>
              <a:buChar char="o"/>
              <a:defRPr sz="1600">
                <a:latin typeface="Trebuchet MS" pitchFamily="34" charset="0"/>
              </a:defRPr>
            </a:lvl6pPr>
            <a:lvl7pPr marL="2971800" indent="-228600" eaLnBrk="0" fontAlgn="base" hangingPunct="0">
              <a:spcBef>
                <a:spcPct val="20000"/>
              </a:spcBef>
              <a:spcAft>
                <a:spcPct val="0"/>
              </a:spcAft>
              <a:buClr>
                <a:srgbClr val="CC0000"/>
              </a:buClr>
              <a:buSzPct val="70000"/>
              <a:buFont typeface="Wingdings" pitchFamily="2" charset="2"/>
              <a:buChar char="o"/>
              <a:defRPr sz="1600">
                <a:latin typeface="Trebuchet MS" pitchFamily="34" charset="0"/>
              </a:defRPr>
            </a:lvl7pPr>
            <a:lvl8pPr marL="3429000" indent="-228600" eaLnBrk="0" fontAlgn="base" hangingPunct="0">
              <a:spcBef>
                <a:spcPct val="20000"/>
              </a:spcBef>
              <a:spcAft>
                <a:spcPct val="0"/>
              </a:spcAft>
              <a:buClr>
                <a:srgbClr val="CC0000"/>
              </a:buClr>
              <a:buSzPct val="70000"/>
              <a:buFont typeface="Wingdings" pitchFamily="2" charset="2"/>
              <a:buChar char="o"/>
              <a:defRPr sz="1600">
                <a:latin typeface="Trebuchet MS" pitchFamily="34" charset="0"/>
              </a:defRPr>
            </a:lvl8pPr>
            <a:lvl9pPr marL="3886200" indent="-228600" eaLnBrk="0" fontAlgn="base" hangingPunct="0">
              <a:spcBef>
                <a:spcPct val="20000"/>
              </a:spcBef>
              <a:spcAft>
                <a:spcPct val="0"/>
              </a:spcAft>
              <a:buClr>
                <a:srgbClr val="CC0000"/>
              </a:buClr>
              <a:buSzPct val="70000"/>
              <a:buFont typeface="Wingdings" pitchFamily="2" charset="2"/>
              <a:buChar char="o"/>
              <a:defRPr sz="1600">
                <a:latin typeface="Trebuchet MS" pitchFamily="34" charset="0"/>
              </a:defRPr>
            </a:lvl9pPr>
          </a:lstStyle>
          <a:p>
            <a:pPr>
              <a:lnSpc>
                <a:spcPct val="114000"/>
              </a:lnSpc>
              <a:spcBef>
                <a:spcPts val="244"/>
              </a:spcBef>
            </a:pPr>
            <a:endParaRPr lang="it-IT" altLang="it-IT" sz="1600" b="0" dirty="0">
              <a:latin typeface="Century Gothic" panose="020B0502020202020204" pitchFamily="34" charset="0"/>
            </a:endParaRPr>
          </a:p>
        </p:txBody>
      </p:sp>
      <p:sp>
        <p:nvSpPr>
          <p:cNvPr id="17" name="Titolo 2">
            <a:extLst>
              <a:ext uri="{FF2B5EF4-FFF2-40B4-BE49-F238E27FC236}">
                <a16:creationId xmlns:a16="http://schemas.microsoft.com/office/drawing/2014/main" id="{B12756B2-990C-4297-86D6-A933E98EAD86}"/>
              </a:ext>
            </a:extLst>
          </p:cNvPr>
          <p:cNvSpPr>
            <a:spLocks noGrp="1"/>
          </p:cNvSpPr>
          <p:nvPr>
            <p:ph type="title"/>
          </p:nvPr>
        </p:nvSpPr>
        <p:spPr>
          <a:xfrm>
            <a:off x="1214958" y="136525"/>
            <a:ext cx="8919960" cy="348366"/>
          </a:xfrm>
        </p:spPr>
        <p:txBody>
          <a:bodyPr>
            <a:noAutofit/>
          </a:bodyPr>
          <a:lstStyle/>
          <a:p>
            <a:r>
              <a:rPr lang="it-IT" sz="2600" b="1" dirty="0">
                <a:solidFill>
                  <a:schemeClr val="bg1"/>
                </a:solidFill>
                <a:latin typeface="Century Gothic" panose="020B0502020202020204" pitchFamily="34" charset="0"/>
              </a:rPr>
              <a:t>CLAUSOLA SOCIALE</a:t>
            </a:r>
          </a:p>
        </p:txBody>
      </p:sp>
      <p:sp>
        <p:nvSpPr>
          <p:cNvPr id="10" name="Chevron 9"/>
          <p:cNvSpPr/>
          <p:nvPr/>
        </p:nvSpPr>
        <p:spPr bwMode="auto">
          <a:xfrm>
            <a:off x="11708441" y="1016000"/>
            <a:ext cx="230570" cy="247650"/>
          </a:xfrm>
          <a:prstGeom prst="chevron">
            <a:avLst/>
          </a:prstGeom>
          <a:solidFill>
            <a:schemeClr val="bg1">
              <a:lumMod val="85000"/>
            </a:schemeClr>
          </a:solidFill>
          <a:ln w="9525" cap="flat" cmpd="sng" algn="ctr">
            <a:noFill/>
            <a:prstDash val="solid"/>
            <a:round/>
            <a:headEnd type="none" w="med" len="med"/>
            <a:tailEnd type="none" w="med" len="med"/>
          </a:ln>
          <a:effectLst/>
        </p:spPr>
        <p:txBody>
          <a:bodyPr vert="horz" wrap="square" lIns="74295" tIns="37148" rIns="74295" bIns="37148" numCol="1" rtlCol="0" anchor="t" anchorCtr="0" compatLnSpc="1">
            <a:prstTxWarp prst="textNoShape">
              <a:avLst/>
            </a:prstTxWarp>
          </a:bodyPr>
          <a:lstStyle/>
          <a:p>
            <a:pPr algn="ctr" defTabSz="742969" eaLnBrk="0" fontAlgn="base" hangingPunct="0">
              <a:spcBef>
                <a:spcPct val="0"/>
              </a:spcBef>
              <a:spcAft>
                <a:spcPct val="0"/>
              </a:spcAft>
              <a:buClr>
                <a:srgbClr val="CC0000"/>
              </a:buClr>
              <a:buSzPct val="70000"/>
            </a:pPr>
            <a:endParaRPr lang="en-US" sz="813">
              <a:latin typeface="Arial" charset="0"/>
            </a:endParaRPr>
          </a:p>
        </p:txBody>
      </p:sp>
      <p:sp>
        <p:nvSpPr>
          <p:cNvPr id="18" name="Chevron 17"/>
          <p:cNvSpPr/>
          <p:nvPr/>
        </p:nvSpPr>
        <p:spPr bwMode="auto">
          <a:xfrm>
            <a:off x="11708441" y="1369541"/>
            <a:ext cx="230570" cy="247650"/>
          </a:xfrm>
          <a:prstGeom prst="chevron">
            <a:avLst/>
          </a:prstGeom>
          <a:solidFill>
            <a:schemeClr val="bg1">
              <a:lumMod val="85000"/>
            </a:schemeClr>
          </a:solidFill>
          <a:ln w="9525" cap="flat" cmpd="sng" algn="ctr">
            <a:noFill/>
            <a:prstDash val="solid"/>
            <a:round/>
            <a:headEnd type="none" w="med" len="med"/>
            <a:tailEnd type="none" w="med" len="med"/>
          </a:ln>
          <a:effectLst/>
        </p:spPr>
        <p:txBody>
          <a:bodyPr vert="horz" wrap="square" lIns="74295" tIns="37148" rIns="74295" bIns="37148" numCol="1" rtlCol="0" anchor="t" anchorCtr="0" compatLnSpc="1">
            <a:prstTxWarp prst="textNoShape">
              <a:avLst/>
            </a:prstTxWarp>
          </a:bodyPr>
          <a:lstStyle/>
          <a:p>
            <a:pPr algn="ctr" defTabSz="742969" eaLnBrk="0" fontAlgn="base" hangingPunct="0">
              <a:spcBef>
                <a:spcPct val="0"/>
              </a:spcBef>
              <a:spcAft>
                <a:spcPct val="0"/>
              </a:spcAft>
              <a:buClr>
                <a:srgbClr val="CC0000"/>
              </a:buClr>
              <a:buSzPct val="70000"/>
            </a:pPr>
            <a:endParaRPr lang="en-US" sz="813">
              <a:latin typeface="Arial" charset="0"/>
            </a:endParaRPr>
          </a:p>
        </p:txBody>
      </p:sp>
      <p:sp>
        <p:nvSpPr>
          <p:cNvPr id="20" name="Chevron 19"/>
          <p:cNvSpPr/>
          <p:nvPr/>
        </p:nvSpPr>
        <p:spPr bwMode="auto">
          <a:xfrm>
            <a:off x="11708441" y="1723082"/>
            <a:ext cx="230570" cy="247650"/>
          </a:xfrm>
          <a:prstGeom prst="chevron">
            <a:avLst/>
          </a:prstGeom>
          <a:solidFill>
            <a:schemeClr val="bg1">
              <a:lumMod val="85000"/>
            </a:schemeClr>
          </a:solidFill>
          <a:ln w="9525" cap="flat" cmpd="sng" algn="ctr">
            <a:noFill/>
            <a:prstDash val="solid"/>
            <a:round/>
            <a:headEnd type="none" w="med" len="med"/>
            <a:tailEnd type="none" w="med" len="med"/>
          </a:ln>
          <a:effectLst/>
        </p:spPr>
        <p:txBody>
          <a:bodyPr vert="horz" wrap="square" lIns="74295" tIns="37148" rIns="74295" bIns="37148" numCol="1" rtlCol="0" anchor="t" anchorCtr="0" compatLnSpc="1">
            <a:prstTxWarp prst="textNoShape">
              <a:avLst/>
            </a:prstTxWarp>
          </a:bodyPr>
          <a:lstStyle/>
          <a:p>
            <a:pPr algn="ctr" defTabSz="742969" eaLnBrk="0" fontAlgn="base" hangingPunct="0">
              <a:spcBef>
                <a:spcPct val="0"/>
              </a:spcBef>
              <a:spcAft>
                <a:spcPct val="0"/>
              </a:spcAft>
              <a:buClr>
                <a:srgbClr val="CC0000"/>
              </a:buClr>
              <a:buSzPct val="70000"/>
            </a:pPr>
            <a:endParaRPr lang="en-US" sz="813">
              <a:latin typeface="Arial" charset="0"/>
            </a:endParaRPr>
          </a:p>
        </p:txBody>
      </p:sp>
      <p:sp>
        <p:nvSpPr>
          <p:cNvPr id="21" name="Chevron 20"/>
          <p:cNvSpPr/>
          <p:nvPr/>
        </p:nvSpPr>
        <p:spPr bwMode="auto">
          <a:xfrm>
            <a:off x="11708441" y="2076622"/>
            <a:ext cx="230570" cy="247650"/>
          </a:xfrm>
          <a:prstGeom prst="chevron">
            <a:avLst/>
          </a:prstGeom>
          <a:solidFill>
            <a:schemeClr val="bg1">
              <a:lumMod val="85000"/>
            </a:schemeClr>
          </a:solidFill>
          <a:ln w="9525" cap="flat" cmpd="sng" algn="ctr">
            <a:noFill/>
            <a:prstDash val="solid"/>
            <a:round/>
            <a:headEnd type="none" w="med" len="med"/>
            <a:tailEnd type="none" w="med" len="med"/>
          </a:ln>
          <a:effectLst/>
        </p:spPr>
        <p:txBody>
          <a:bodyPr vert="horz" wrap="square" lIns="74295" tIns="37148" rIns="74295" bIns="37148" numCol="1" rtlCol="0" anchor="t" anchorCtr="0" compatLnSpc="1">
            <a:prstTxWarp prst="textNoShape">
              <a:avLst/>
            </a:prstTxWarp>
          </a:bodyPr>
          <a:lstStyle/>
          <a:p>
            <a:pPr algn="ctr" defTabSz="742969" eaLnBrk="0" fontAlgn="base" hangingPunct="0">
              <a:spcBef>
                <a:spcPct val="0"/>
              </a:spcBef>
              <a:spcAft>
                <a:spcPct val="0"/>
              </a:spcAft>
              <a:buClr>
                <a:srgbClr val="CC0000"/>
              </a:buClr>
              <a:buSzPct val="70000"/>
            </a:pPr>
            <a:endParaRPr lang="en-US" sz="813">
              <a:latin typeface="Arial" charset="0"/>
            </a:endParaRPr>
          </a:p>
        </p:txBody>
      </p:sp>
      <p:sp>
        <p:nvSpPr>
          <p:cNvPr id="12" name="Chevron 11">
            <a:extLst>
              <a:ext uri="{FF2B5EF4-FFF2-40B4-BE49-F238E27FC236}">
                <a16:creationId xmlns:a16="http://schemas.microsoft.com/office/drawing/2014/main" id="{99EED65D-6046-4D60-A769-FBBE611EF89A}"/>
              </a:ext>
            </a:extLst>
          </p:cNvPr>
          <p:cNvSpPr/>
          <p:nvPr/>
        </p:nvSpPr>
        <p:spPr bwMode="auto">
          <a:xfrm>
            <a:off x="11708441" y="2430162"/>
            <a:ext cx="230570" cy="247650"/>
          </a:xfrm>
          <a:prstGeom prst="chevron">
            <a:avLst/>
          </a:prstGeom>
          <a:solidFill>
            <a:schemeClr val="accent2">
              <a:lumMod val="60000"/>
              <a:lumOff val="40000"/>
            </a:schemeClr>
          </a:solidFill>
          <a:ln w="9525" cap="flat" cmpd="sng" algn="ctr">
            <a:noFill/>
            <a:prstDash val="solid"/>
            <a:round/>
            <a:headEnd type="none" w="med" len="med"/>
            <a:tailEnd type="none" w="med" len="med"/>
          </a:ln>
          <a:effectLst/>
        </p:spPr>
        <p:txBody>
          <a:bodyPr vert="horz" wrap="square" lIns="74295" tIns="37148" rIns="74295" bIns="37148" numCol="1" rtlCol="0" anchor="t" anchorCtr="0" compatLnSpc="1">
            <a:prstTxWarp prst="textNoShape">
              <a:avLst/>
            </a:prstTxWarp>
          </a:bodyPr>
          <a:lstStyle/>
          <a:p>
            <a:pPr algn="ctr" defTabSz="742969" eaLnBrk="0" fontAlgn="base" hangingPunct="0">
              <a:spcBef>
                <a:spcPct val="0"/>
              </a:spcBef>
              <a:spcAft>
                <a:spcPct val="0"/>
              </a:spcAft>
              <a:buClr>
                <a:srgbClr val="CC0000"/>
              </a:buClr>
              <a:buSzPct val="70000"/>
            </a:pPr>
            <a:endParaRPr lang="en-US" sz="813">
              <a:solidFill>
                <a:prstClr val="black"/>
              </a:solidFill>
              <a:latin typeface="Arial" charset="0"/>
            </a:endParaRPr>
          </a:p>
        </p:txBody>
      </p:sp>
      <p:sp>
        <p:nvSpPr>
          <p:cNvPr id="13" name="Content Placeholder 1">
            <a:extLst>
              <a:ext uri="{FF2B5EF4-FFF2-40B4-BE49-F238E27FC236}">
                <a16:creationId xmlns:a16="http://schemas.microsoft.com/office/drawing/2014/main" id="{B1B5109C-CB7F-4644-9E4E-690512ED3C34}"/>
              </a:ext>
            </a:extLst>
          </p:cNvPr>
          <p:cNvSpPr txBox="1">
            <a:spLocks/>
          </p:cNvSpPr>
          <p:nvPr/>
        </p:nvSpPr>
        <p:spPr bwMode="auto">
          <a:xfrm>
            <a:off x="659219" y="1016000"/>
            <a:ext cx="10766019" cy="38218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vert="horz" wrap="square" lIns="74295" tIns="37148" rIns="74295" bIns="37148" numCol="1" anchor="t" anchorCtr="0" compatLnSpc="1">
            <a:prstTxWarp prst="textNoShape">
              <a:avLst/>
            </a:prstTxWarp>
          </a:bodyPr>
          <a:lstStyle>
            <a:lvl1pPr marL="220663" indent="-220663" algn="just" rtl="0" eaLnBrk="0" fontAlgn="base" hangingPunct="0">
              <a:lnSpc>
                <a:spcPct val="110000"/>
              </a:lnSpc>
              <a:spcBef>
                <a:spcPct val="20000"/>
              </a:spcBef>
              <a:spcAft>
                <a:spcPct val="0"/>
              </a:spcAft>
              <a:buClr>
                <a:srgbClr val="CC0000"/>
              </a:buClr>
              <a:buChar char="•"/>
              <a:defRPr sz="1700">
                <a:solidFill>
                  <a:schemeClr val="tx1"/>
                </a:solidFill>
                <a:latin typeface="Century Gothic" panose="020B0502020202020204" pitchFamily="34" charset="0"/>
                <a:ea typeface="+mn-ea"/>
                <a:cs typeface="+mn-cs"/>
              </a:defRPr>
            </a:lvl1pPr>
            <a:lvl2pPr marL="663575" indent="-222250" algn="l" rtl="0" eaLnBrk="0" fontAlgn="base" hangingPunct="0">
              <a:spcBef>
                <a:spcPct val="20000"/>
              </a:spcBef>
              <a:spcAft>
                <a:spcPct val="0"/>
              </a:spcAft>
              <a:buClr>
                <a:srgbClr val="CC0000"/>
              </a:buClr>
              <a:buSzPct val="55000"/>
              <a:buFont typeface="Wingdings" panose="05000000000000000000" pitchFamily="2" charset="2"/>
              <a:buChar char="¡"/>
              <a:defRPr sz="1700">
                <a:solidFill>
                  <a:schemeClr val="tx1"/>
                </a:solidFill>
                <a:latin typeface="Century Gothic" panose="020B0502020202020204" pitchFamily="34" charset="0"/>
              </a:defRPr>
            </a:lvl2pPr>
            <a:lvl3pPr marL="1436688" indent="-280988" algn="l" rtl="0" eaLnBrk="0" fontAlgn="base" hangingPunct="0">
              <a:spcBef>
                <a:spcPct val="20000"/>
              </a:spcBef>
              <a:spcAft>
                <a:spcPct val="0"/>
              </a:spcAft>
              <a:buClr>
                <a:srgbClr val="CC0000"/>
              </a:buClr>
              <a:buSzPct val="70000"/>
              <a:buFont typeface="Wingdings" panose="05000000000000000000" pitchFamily="2" charset="2"/>
              <a:buChar char="o"/>
              <a:defRPr sz="1700">
                <a:solidFill>
                  <a:schemeClr val="tx1"/>
                </a:solidFill>
                <a:latin typeface="Century Gothic" panose="020B0502020202020204" pitchFamily="34" charset="0"/>
              </a:defRPr>
            </a:lvl3pPr>
            <a:lvl4pPr marL="1968500" indent="-280988" algn="l" rtl="0" eaLnBrk="0" fontAlgn="base" hangingPunct="0">
              <a:spcBef>
                <a:spcPct val="20000"/>
              </a:spcBef>
              <a:spcAft>
                <a:spcPct val="0"/>
              </a:spcAft>
              <a:buClr>
                <a:srgbClr val="CC0000"/>
              </a:buClr>
              <a:buSzPct val="70000"/>
              <a:buFont typeface="Wingdings" panose="05000000000000000000" pitchFamily="2" charset="2"/>
              <a:buChar char="n"/>
              <a:defRPr sz="1700">
                <a:solidFill>
                  <a:schemeClr val="tx1"/>
                </a:solidFill>
                <a:latin typeface="Century Gothic" panose="020B0502020202020204" pitchFamily="34" charset="0"/>
              </a:defRPr>
            </a:lvl4pPr>
            <a:lvl5pPr marL="2532063" indent="-280988" algn="l" rtl="0" eaLnBrk="0" fontAlgn="base" hangingPunct="0">
              <a:spcBef>
                <a:spcPct val="20000"/>
              </a:spcBef>
              <a:spcAft>
                <a:spcPct val="0"/>
              </a:spcAft>
              <a:buClr>
                <a:srgbClr val="CC0000"/>
              </a:buClr>
              <a:buSzPct val="70000"/>
              <a:buFont typeface="Wingdings" panose="05000000000000000000" pitchFamily="2" charset="2"/>
              <a:buChar char="o"/>
              <a:defRPr sz="1700">
                <a:solidFill>
                  <a:schemeClr val="tx1"/>
                </a:solidFill>
                <a:latin typeface="Century Gothic" panose="020B0502020202020204" pitchFamily="34" charset="0"/>
              </a:defRPr>
            </a:lvl5pPr>
            <a:lvl6pPr marL="3094970"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6pPr>
            <a:lvl7pPr marL="3657691"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7pPr>
            <a:lvl8pPr marL="4220413"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8pPr>
            <a:lvl9pPr marL="4783135" indent="-281361" algn="l" rtl="0" eaLnBrk="0" fontAlgn="base" hangingPunct="0">
              <a:spcBef>
                <a:spcPct val="20000"/>
              </a:spcBef>
              <a:spcAft>
                <a:spcPct val="0"/>
              </a:spcAft>
              <a:buClr>
                <a:srgbClr val="CC0000"/>
              </a:buClr>
              <a:buSzPct val="70000"/>
              <a:buFont typeface="Wingdings" pitchFamily="2" charset="2"/>
              <a:buChar char="o"/>
              <a:defRPr sz="1969">
                <a:solidFill>
                  <a:schemeClr val="tx1"/>
                </a:solidFill>
                <a:latin typeface="Trebuchet MS" pitchFamily="34" charset="0"/>
              </a:defRPr>
            </a:lvl9pPr>
          </a:lstStyle>
          <a:p>
            <a:pPr marL="0" indent="0">
              <a:lnSpc>
                <a:spcPct val="150000"/>
              </a:lnSpc>
              <a:spcBef>
                <a:spcPts val="244"/>
              </a:spcBef>
              <a:buNone/>
            </a:pPr>
            <a:r>
              <a:rPr lang="it-IT" sz="1600" kern="0" dirty="0"/>
              <a:t>Al fine di promuovere la stabilità occupazionale nel rispetto dei principi dell'Unione Europea, e ferma restando la necessaria armonizzazione con l’organizzazione dell’operatore economico subentrante e con le esigenze tecnico-organizzative e di manodopera previste nella nuova Convenzione, l’aggiudicatario della Convenzione è tenuto ad assorbire prioritariamente nel proprio organico il personale già operante alle dipendenze dell’aggiudicatario uscente, come previsto dall’articolo 50 del Codice, garantendo l’applicazione dei CCNL di settore, di cui all’art. 51 del d.lgs. 15 giugno 2015, n. 81. </a:t>
            </a:r>
          </a:p>
          <a:p>
            <a:pPr marL="0" indent="0">
              <a:lnSpc>
                <a:spcPct val="150000"/>
              </a:lnSpc>
              <a:spcBef>
                <a:spcPts val="244"/>
              </a:spcBef>
              <a:buNone/>
            </a:pPr>
            <a:r>
              <a:rPr lang="it-IT" sz="1600" kern="0" dirty="0"/>
              <a:t>A tal fine, verrà allegato alla documentazione di gara l’elenco del personale attualmente impiegato.</a:t>
            </a:r>
          </a:p>
        </p:txBody>
      </p:sp>
    </p:spTree>
    <p:extLst>
      <p:ext uri="{BB962C8B-B14F-4D97-AF65-F5344CB8AC3E}">
        <p14:creationId xmlns:p14="http://schemas.microsoft.com/office/powerpoint/2010/main" val="20912380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2">
            <a:extLst>
              <a:ext uri="{FF2B5EF4-FFF2-40B4-BE49-F238E27FC236}">
                <a16:creationId xmlns:a16="http://schemas.microsoft.com/office/drawing/2014/main" id="{DD0CB0B7-7FE9-4362-9A30-BB01156647C5}"/>
              </a:ext>
            </a:extLst>
          </p:cNvPr>
          <p:cNvSpPr txBox="1">
            <a:spLocks/>
          </p:cNvSpPr>
          <p:nvPr/>
        </p:nvSpPr>
        <p:spPr bwMode="auto">
          <a:xfrm>
            <a:off x="1815108" y="1590526"/>
            <a:ext cx="8920559" cy="3259380"/>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37148" rIns="74295" bIns="37148" numCol="1" anchor="t" anchorCtr="0" compatLnSpc="1">
            <a:prstTxWarp prst="textNoShape">
              <a:avLst/>
            </a:prstTxWarp>
          </a:bodyPr>
          <a:lstStyle>
            <a:defPPr>
              <a:defRPr lang="it-IT"/>
            </a:defPPr>
            <a:lvl1pPr marL="0" indent="0" algn="just" eaLnBrk="0" hangingPunct="0">
              <a:lnSpc>
                <a:spcPct val="125000"/>
              </a:lnSpc>
              <a:spcBef>
                <a:spcPts val="100"/>
              </a:spcBef>
              <a:buClr>
                <a:srgbClr val="CC0000"/>
              </a:buClr>
              <a:buFontTx/>
              <a:buNone/>
              <a:defRPr sz="1200" b="1">
                <a:latin typeface="Arial" panose="020B0604020202020204" pitchFamily="34" charset="0"/>
                <a:ea typeface="Arial" panose="020B0604020202020204" pitchFamily="34" charset="0"/>
                <a:cs typeface="Times New Roman" panose="02020603050405020304" pitchFamily="18" charset="0"/>
              </a:defRPr>
            </a:lvl1pPr>
            <a:lvl2pPr marL="539750" indent="-180975" eaLnBrk="0" hangingPunct="0">
              <a:spcBef>
                <a:spcPct val="20000"/>
              </a:spcBef>
              <a:buClr>
                <a:srgbClr val="CC0000"/>
              </a:buClr>
              <a:buSzPct val="55000"/>
              <a:buFont typeface="Wingdings" pitchFamily="2" charset="2"/>
              <a:buChar char="¡"/>
              <a:defRPr>
                <a:latin typeface="Tahoma" pitchFamily="34" charset="0"/>
                <a:ea typeface="ＭＳ Ｐゴシック" charset="0"/>
              </a:defRPr>
            </a:lvl2pPr>
            <a:lvl3pPr marL="1168400" indent="-228600" eaLnBrk="0" hangingPunct="0">
              <a:spcBef>
                <a:spcPct val="20000"/>
              </a:spcBef>
              <a:buClr>
                <a:srgbClr val="CC0000"/>
              </a:buClr>
              <a:buSzPct val="70000"/>
              <a:buFont typeface="Wingdings" pitchFamily="2" charset="2"/>
              <a:buChar char="o"/>
              <a:defRPr sz="1600">
                <a:latin typeface="Trebuchet MS" pitchFamily="34" charset="0"/>
                <a:ea typeface="ＭＳ Ｐゴシック" charset="0"/>
              </a:defRPr>
            </a:lvl3pPr>
            <a:lvl4pPr marL="1600200" indent="-228600" eaLnBrk="0" hangingPunct="0">
              <a:spcBef>
                <a:spcPct val="20000"/>
              </a:spcBef>
              <a:buClr>
                <a:srgbClr val="CC0000"/>
              </a:buClr>
              <a:buSzPct val="70000"/>
              <a:buFont typeface="Wingdings" pitchFamily="2" charset="2"/>
              <a:buChar char="n"/>
              <a:defRPr sz="1600">
                <a:latin typeface="Trebuchet MS" pitchFamily="34" charset="0"/>
                <a:ea typeface="ＭＳ Ｐゴシック" charset="0"/>
              </a:defRPr>
            </a:lvl4pPr>
            <a:lvl5pPr marL="2057400" indent="-228600" eaLnBrk="0" hangingPunct="0">
              <a:spcBef>
                <a:spcPct val="20000"/>
              </a:spcBef>
              <a:buClr>
                <a:srgbClr val="CC0000"/>
              </a:buClr>
              <a:buSzPct val="70000"/>
              <a:buFont typeface="Wingdings" pitchFamily="2" charset="2"/>
              <a:buChar char="o"/>
              <a:defRPr sz="1600">
                <a:latin typeface="Trebuchet MS" pitchFamily="34" charset="0"/>
                <a:ea typeface="ＭＳ Ｐゴシック" charset="0"/>
              </a:defRPr>
            </a:lvl5pPr>
            <a:lvl6pPr marL="2514600" indent="-228600" eaLnBrk="0" fontAlgn="base" hangingPunct="0">
              <a:spcBef>
                <a:spcPct val="20000"/>
              </a:spcBef>
              <a:spcAft>
                <a:spcPct val="0"/>
              </a:spcAft>
              <a:buClr>
                <a:srgbClr val="CC0000"/>
              </a:buClr>
              <a:buSzPct val="70000"/>
              <a:buFont typeface="Wingdings" pitchFamily="2" charset="2"/>
              <a:buChar char="o"/>
              <a:defRPr sz="1600">
                <a:latin typeface="Trebuchet MS" pitchFamily="34" charset="0"/>
              </a:defRPr>
            </a:lvl6pPr>
            <a:lvl7pPr marL="2971800" indent="-228600" eaLnBrk="0" fontAlgn="base" hangingPunct="0">
              <a:spcBef>
                <a:spcPct val="20000"/>
              </a:spcBef>
              <a:spcAft>
                <a:spcPct val="0"/>
              </a:spcAft>
              <a:buClr>
                <a:srgbClr val="CC0000"/>
              </a:buClr>
              <a:buSzPct val="70000"/>
              <a:buFont typeface="Wingdings" pitchFamily="2" charset="2"/>
              <a:buChar char="o"/>
              <a:defRPr sz="1600">
                <a:latin typeface="Trebuchet MS" pitchFamily="34" charset="0"/>
              </a:defRPr>
            </a:lvl7pPr>
            <a:lvl8pPr marL="3429000" indent="-228600" eaLnBrk="0" fontAlgn="base" hangingPunct="0">
              <a:spcBef>
                <a:spcPct val="20000"/>
              </a:spcBef>
              <a:spcAft>
                <a:spcPct val="0"/>
              </a:spcAft>
              <a:buClr>
                <a:srgbClr val="CC0000"/>
              </a:buClr>
              <a:buSzPct val="70000"/>
              <a:buFont typeface="Wingdings" pitchFamily="2" charset="2"/>
              <a:buChar char="o"/>
              <a:defRPr sz="1600">
                <a:latin typeface="Trebuchet MS" pitchFamily="34" charset="0"/>
              </a:defRPr>
            </a:lvl8pPr>
            <a:lvl9pPr marL="3886200" indent="-228600" eaLnBrk="0" fontAlgn="base" hangingPunct="0">
              <a:spcBef>
                <a:spcPct val="20000"/>
              </a:spcBef>
              <a:spcAft>
                <a:spcPct val="0"/>
              </a:spcAft>
              <a:buClr>
                <a:srgbClr val="CC0000"/>
              </a:buClr>
              <a:buSzPct val="70000"/>
              <a:buFont typeface="Wingdings" pitchFamily="2" charset="2"/>
              <a:buChar char="o"/>
              <a:defRPr sz="1600">
                <a:latin typeface="Trebuchet MS" pitchFamily="34" charset="0"/>
              </a:defRPr>
            </a:lvl9pPr>
          </a:lstStyle>
          <a:p>
            <a:pPr algn="ctr">
              <a:lnSpc>
                <a:spcPct val="150000"/>
              </a:lnSpc>
              <a:spcBef>
                <a:spcPts val="244"/>
              </a:spcBef>
            </a:pPr>
            <a:r>
              <a:rPr lang="it-IT" altLang="it-IT" sz="1600" b="0" dirty="0">
                <a:latin typeface="Century Gothic" panose="020B0502020202020204" pitchFamily="34" charset="0"/>
                <a:cs typeface="Calibri" panose="020F0502020204030204" pitchFamily="34" charset="0"/>
              </a:rPr>
              <a:t>Il presente materiale, suscettibile di variazioni anche sostanziali nella stesura finale della documentazione di gara, sarà messo a disposizione sul portale dell’Agenzia Intercent-ER al seguente indirizzo: http://intercenter.regione.emilia-romagna.</a:t>
            </a:r>
          </a:p>
          <a:p>
            <a:pPr algn="ctr">
              <a:lnSpc>
                <a:spcPct val="150000"/>
              </a:lnSpc>
              <a:spcBef>
                <a:spcPts val="244"/>
              </a:spcBef>
            </a:pPr>
            <a:r>
              <a:rPr lang="it-IT" altLang="it-IT" sz="1600" b="0" dirty="0">
                <a:latin typeface="Century Gothic" panose="020B0502020202020204" pitchFamily="34" charset="0"/>
                <a:cs typeface="Calibri" panose="020F0502020204030204" pitchFamily="34" charset="0"/>
              </a:rPr>
              <a:t>Eventuali osservazioni in merito al materiale pubblicato dovranno essere inviate all’indirizzo e-mail: </a:t>
            </a:r>
            <a:r>
              <a:rPr lang="it-IT" altLang="it-IT" sz="1600" dirty="0">
                <a:latin typeface="Century Gothic" panose="020B0502020202020204" pitchFamily="34" charset="0"/>
                <a:cs typeface="Calibri" panose="020F0502020204030204" pitchFamily="34" charset="0"/>
              </a:rPr>
              <a:t>francesca.liuzzo@regione.emilia-romagna.it, </a:t>
            </a:r>
            <a:r>
              <a:rPr lang="it-IT" altLang="it-IT" sz="1600" b="0" dirty="0">
                <a:latin typeface="Century Gothic" panose="020B0502020202020204" pitchFamily="34" charset="0"/>
                <a:cs typeface="Calibri" panose="020F0502020204030204" pitchFamily="34" charset="0"/>
              </a:rPr>
              <a:t>entro e non oltre il giorno: </a:t>
            </a:r>
            <a:r>
              <a:rPr lang="it-IT" altLang="it-IT" sz="1600" dirty="0">
                <a:latin typeface="Century Gothic" panose="020B0502020202020204" pitchFamily="34" charset="0"/>
                <a:cs typeface="Calibri" panose="020F0502020204030204" pitchFamily="34" charset="0"/>
              </a:rPr>
              <a:t>08/06/2023.</a:t>
            </a:r>
          </a:p>
          <a:p>
            <a:pPr algn="ctr">
              <a:lnSpc>
                <a:spcPct val="150000"/>
              </a:lnSpc>
              <a:spcBef>
                <a:spcPts val="244"/>
              </a:spcBef>
            </a:pPr>
            <a:r>
              <a:rPr lang="it-IT" altLang="it-IT" sz="1600" b="0" dirty="0">
                <a:latin typeface="Century Gothic" panose="020B0502020202020204" pitchFamily="34" charset="0"/>
                <a:cs typeface="Calibri" panose="020F0502020204030204" pitchFamily="34" charset="0"/>
              </a:rPr>
              <a:t>L’esito della presente consultazione non è in alcun modo vincolante per Intercent-ER, che si riserva la più ampia discrezionalità rispetto alle decisioni da adottare.</a:t>
            </a:r>
          </a:p>
          <a:p>
            <a:pPr algn="ctr">
              <a:lnSpc>
                <a:spcPct val="150000"/>
              </a:lnSpc>
              <a:spcBef>
                <a:spcPts val="244"/>
              </a:spcBef>
            </a:pPr>
            <a:endParaRPr lang="it-IT" altLang="it-IT" sz="1463" b="0" dirty="0">
              <a:latin typeface="Century Gothic" panose="020B0502020202020204" pitchFamily="34" charset="0"/>
              <a:cs typeface="Calibri" panose="020F0502020204030204" pitchFamily="34" charset="0"/>
            </a:endParaRPr>
          </a:p>
        </p:txBody>
      </p:sp>
      <p:sp>
        <p:nvSpPr>
          <p:cNvPr id="5" name="Titolo 2">
            <a:extLst>
              <a:ext uri="{FF2B5EF4-FFF2-40B4-BE49-F238E27FC236}">
                <a16:creationId xmlns:a16="http://schemas.microsoft.com/office/drawing/2014/main" id="{D5B6EA7F-BD85-4D83-BA16-1541BA27937E}"/>
              </a:ext>
            </a:extLst>
          </p:cNvPr>
          <p:cNvSpPr>
            <a:spLocks noGrp="1" noChangeArrowheads="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it-IT" altLang="it-IT" dirty="0"/>
              <a:t>CONTATTI</a:t>
            </a:r>
          </a:p>
        </p:txBody>
      </p:sp>
    </p:spTree>
    <p:extLst>
      <p:ext uri="{BB962C8B-B14F-4D97-AF65-F5344CB8AC3E}">
        <p14:creationId xmlns:p14="http://schemas.microsoft.com/office/powerpoint/2010/main" val="26864069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9A957E8-0D16-4BBB-911B-89E915F9FBD9}"/>
              </a:ext>
            </a:extLst>
          </p:cNvPr>
          <p:cNvSpPr>
            <a:spLocks noChangeArrowheads="1"/>
          </p:cNvSpPr>
          <p:nvPr/>
        </p:nvSpPr>
        <p:spPr bwMode="auto">
          <a:xfrm rot="16200000">
            <a:off x="-1733550" y="1733550"/>
            <a:ext cx="6858000" cy="3390900"/>
          </a:xfrm>
          <a:prstGeom prst="rect">
            <a:avLst/>
          </a:prstGeom>
          <a:gradFill rotWithShape="1">
            <a:gsLst>
              <a:gs pos="0">
                <a:srgbClr val="006600"/>
              </a:gs>
              <a:gs pos="100000">
                <a:srgbClr val="008000"/>
              </a:gs>
            </a:gsLst>
            <a:lin ang="5400000" scaled="1"/>
          </a:gradFill>
          <a:ln>
            <a:noFill/>
          </a:ln>
        </p:spPr>
        <p:txBody>
          <a:bodyPr vert="eaVert" wrap="none" anchor="ctr"/>
          <a:lstStyle>
            <a:lvl1pPr>
              <a:spcBef>
                <a:spcPct val="20000"/>
              </a:spcBef>
              <a:buClr>
                <a:srgbClr val="CC0000"/>
              </a:buClr>
              <a:buChar char="•"/>
              <a:defRPr>
                <a:solidFill>
                  <a:schemeClr val="tx1"/>
                </a:solidFill>
                <a:latin typeface="Tahoma" panose="020B0604030504040204" pitchFamily="34" charset="0"/>
              </a:defRPr>
            </a:lvl1pPr>
            <a:lvl2pPr marL="742950" indent="-285750">
              <a:spcBef>
                <a:spcPct val="20000"/>
              </a:spcBef>
              <a:buClr>
                <a:srgbClr val="CC0000"/>
              </a:buClr>
              <a:buSzPct val="55000"/>
              <a:buFont typeface="Wingdings" panose="05000000000000000000" pitchFamily="2" charset="2"/>
              <a:buChar char="¡"/>
              <a:defRPr>
                <a:solidFill>
                  <a:schemeClr val="tx1"/>
                </a:solidFill>
                <a:latin typeface="Tahoma" panose="020B0604030504040204" pitchFamily="34" charset="0"/>
              </a:defRPr>
            </a:lvl2pPr>
            <a:lvl3pPr marL="1143000" indent="-228600">
              <a:spcBef>
                <a:spcPct val="20000"/>
              </a:spcBef>
              <a:buClr>
                <a:srgbClr val="CC0000"/>
              </a:buClr>
              <a:buSzPct val="70000"/>
              <a:buFont typeface="Wingdings" panose="05000000000000000000" pitchFamily="2" charset="2"/>
              <a:buChar char="o"/>
              <a:defRPr sz="1600">
                <a:solidFill>
                  <a:schemeClr val="tx1"/>
                </a:solidFill>
                <a:latin typeface="Trebuchet MS" panose="020B0603020202020204" pitchFamily="34" charset="0"/>
              </a:defRPr>
            </a:lvl3pPr>
            <a:lvl4pPr marL="1600200" indent="-228600">
              <a:spcBef>
                <a:spcPct val="20000"/>
              </a:spcBef>
              <a:buClr>
                <a:srgbClr val="CC0000"/>
              </a:buClr>
              <a:buSzPct val="70000"/>
              <a:buFont typeface="Wingdings" panose="05000000000000000000" pitchFamily="2" charset="2"/>
              <a:buChar char="n"/>
              <a:defRPr sz="1600">
                <a:solidFill>
                  <a:schemeClr val="tx1"/>
                </a:solidFill>
                <a:latin typeface="Trebuchet MS" panose="020B0603020202020204" pitchFamily="34" charset="0"/>
              </a:defRPr>
            </a:lvl4pPr>
            <a:lvl5pPr marL="2057400" indent="-228600">
              <a:spcBef>
                <a:spcPct val="20000"/>
              </a:spcBef>
              <a:buClr>
                <a:srgbClr val="CC0000"/>
              </a:buClr>
              <a:buSzPct val="70000"/>
              <a:buFont typeface="Wingdings" panose="05000000000000000000" pitchFamily="2" charset="2"/>
              <a:buChar char="o"/>
              <a:defRPr sz="1600">
                <a:solidFill>
                  <a:schemeClr val="tx1"/>
                </a:solidFill>
                <a:latin typeface="Trebuchet MS" panose="020B0603020202020204" pitchFamily="34" charset="0"/>
              </a:defRPr>
            </a:lvl5pPr>
            <a:lvl6pPr marL="2514600" indent="-228600" eaLnBrk="0" fontAlgn="base" hangingPunct="0">
              <a:spcBef>
                <a:spcPct val="20000"/>
              </a:spcBef>
              <a:spcAft>
                <a:spcPct val="0"/>
              </a:spcAft>
              <a:buClr>
                <a:srgbClr val="CC0000"/>
              </a:buClr>
              <a:buSzPct val="70000"/>
              <a:buFont typeface="Wingdings" panose="05000000000000000000" pitchFamily="2" charset="2"/>
              <a:buChar char="o"/>
              <a:defRPr sz="1600">
                <a:solidFill>
                  <a:schemeClr val="tx1"/>
                </a:solidFill>
                <a:latin typeface="Trebuchet MS" panose="020B0603020202020204" pitchFamily="34" charset="0"/>
              </a:defRPr>
            </a:lvl6pPr>
            <a:lvl7pPr marL="2971800" indent="-228600" eaLnBrk="0" fontAlgn="base" hangingPunct="0">
              <a:spcBef>
                <a:spcPct val="20000"/>
              </a:spcBef>
              <a:spcAft>
                <a:spcPct val="0"/>
              </a:spcAft>
              <a:buClr>
                <a:srgbClr val="CC0000"/>
              </a:buClr>
              <a:buSzPct val="70000"/>
              <a:buFont typeface="Wingdings" panose="05000000000000000000" pitchFamily="2" charset="2"/>
              <a:buChar char="o"/>
              <a:defRPr sz="1600">
                <a:solidFill>
                  <a:schemeClr val="tx1"/>
                </a:solidFill>
                <a:latin typeface="Trebuchet MS" panose="020B0603020202020204" pitchFamily="34" charset="0"/>
              </a:defRPr>
            </a:lvl7pPr>
            <a:lvl8pPr marL="3429000" indent="-228600" eaLnBrk="0" fontAlgn="base" hangingPunct="0">
              <a:spcBef>
                <a:spcPct val="20000"/>
              </a:spcBef>
              <a:spcAft>
                <a:spcPct val="0"/>
              </a:spcAft>
              <a:buClr>
                <a:srgbClr val="CC0000"/>
              </a:buClr>
              <a:buSzPct val="70000"/>
              <a:buFont typeface="Wingdings" panose="05000000000000000000" pitchFamily="2" charset="2"/>
              <a:buChar char="o"/>
              <a:defRPr sz="1600">
                <a:solidFill>
                  <a:schemeClr val="tx1"/>
                </a:solidFill>
                <a:latin typeface="Trebuchet MS" panose="020B0603020202020204" pitchFamily="34" charset="0"/>
              </a:defRPr>
            </a:lvl8pPr>
            <a:lvl9pPr marL="3886200" indent="-228600" eaLnBrk="0" fontAlgn="base" hangingPunct="0">
              <a:spcBef>
                <a:spcPct val="20000"/>
              </a:spcBef>
              <a:spcAft>
                <a:spcPct val="0"/>
              </a:spcAft>
              <a:buClr>
                <a:srgbClr val="CC0000"/>
              </a:buClr>
              <a:buSzPct val="70000"/>
              <a:buFont typeface="Wingdings" panose="05000000000000000000" pitchFamily="2" charset="2"/>
              <a:buChar char="o"/>
              <a:defRPr sz="1600">
                <a:solidFill>
                  <a:schemeClr val="tx1"/>
                </a:solidFill>
                <a:latin typeface="Trebuchet MS" panose="020B0603020202020204" pitchFamily="34" charset="0"/>
              </a:defRPr>
            </a:lvl9pPr>
          </a:lstStyle>
          <a:p>
            <a:pPr marL="0" marR="0" lvl="0" indent="0" algn="ctr" defTabSz="914400" rtl="0" eaLnBrk="0" fontAlgn="base" latinLnBrk="0" hangingPunct="0">
              <a:lnSpc>
                <a:spcPct val="100000"/>
              </a:lnSpc>
              <a:spcBef>
                <a:spcPct val="0"/>
              </a:spcBef>
              <a:spcAft>
                <a:spcPct val="0"/>
              </a:spcAft>
              <a:buClr>
                <a:srgbClr val="CC0000"/>
              </a:buClr>
              <a:buSzPct val="70000"/>
              <a:buFont typeface="Wingdings" panose="05000000000000000000" pitchFamily="2" charset="2"/>
              <a:buNone/>
              <a:tabLst/>
              <a:defRPr/>
            </a:pPr>
            <a:endParaRPr kumimoji="0" lang="it-IT" altLang="it-IT" sz="1231"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11267" name="Text Box 11">
            <a:extLst>
              <a:ext uri="{FF2B5EF4-FFF2-40B4-BE49-F238E27FC236}">
                <a16:creationId xmlns:a16="http://schemas.microsoft.com/office/drawing/2014/main" id="{E0670967-344B-48B8-94DB-6E749FEDB620}"/>
              </a:ext>
            </a:extLst>
          </p:cNvPr>
          <p:cNvSpPr txBox="1">
            <a:spLocks noChangeArrowheads="1"/>
          </p:cNvSpPr>
          <p:nvPr/>
        </p:nvSpPr>
        <p:spPr bwMode="auto">
          <a:xfrm>
            <a:off x="2327275" y="211138"/>
            <a:ext cx="9034463" cy="615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rgbClr val="CC0000"/>
              </a:buClr>
              <a:buChar char="•"/>
              <a:defRPr sz="2000">
                <a:solidFill>
                  <a:schemeClr val="tx1"/>
                </a:solidFill>
                <a:latin typeface="Century Gothic" panose="020B0502020202020204" pitchFamily="34" charset="0"/>
              </a:defRPr>
            </a:lvl1pPr>
            <a:lvl2pPr marL="742950" indent="-285750">
              <a:spcBef>
                <a:spcPct val="20000"/>
              </a:spcBef>
              <a:buClr>
                <a:srgbClr val="CC0000"/>
              </a:buClr>
              <a:buSzPct val="55000"/>
              <a:buFont typeface="Wingdings" panose="05000000000000000000" pitchFamily="2" charset="2"/>
              <a:buChar char="¡"/>
              <a:defRPr sz="2000">
                <a:solidFill>
                  <a:schemeClr val="tx1"/>
                </a:solidFill>
                <a:latin typeface="Century Gothic" panose="020B0502020202020204" pitchFamily="34" charset="0"/>
              </a:defRPr>
            </a:lvl2pPr>
            <a:lvl3pPr marL="1143000" indent="-228600">
              <a:spcBef>
                <a:spcPct val="20000"/>
              </a:spcBef>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3pPr>
            <a:lvl4pPr marL="1600200" indent="-228600">
              <a:spcBef>
                <a:spcPct val="20000"/>
              </a:spcBef>
              <a:buClr>
                <a:srgbClr val="CC0000"/>
              </a:buClr>
              <a:buSzPct val="70000"/>
              <a:buFont typeface="Wingdings" panose="05000000000000000000" pitchFamily="2" charset="2"/>
              <a:buChar char="n"/>
              <a:defRPr sz="1900">
                <a:solidFill>
                  <a:schemeClr val="tx1"/>
                </a:solidFill>
                <a:latin typeface="Trebuchet MS" panose="020B0603020202020204" pitchFamily="34" charset="0"/>
              </a:defRPr>
            </a:lvl4pPr>
            <a:lvl5pPr marL="2057400" indent="-228600">
              <a:spcBef>
                <a:spcPct val="20000"/>
              </a:spcBef>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5pPr>
            <a:lvl6pPr marL="25146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6pPr>
            <a:lvl7pPr marL="29718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7pPr>
            <a:lvl8pPr marL="34290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8pPr>
            <a:lvl9pPr marL="3886200" indent="-228600" eaLnBrk="0" fontAlgn="base" hangingPunct="0">
              <a:spcBef>
                <a:spcPct val="20000"/>
              </a:spcBef>
              <a:spcAft>
                <a:spcPct val="0"/>
              </a:spcAft>
              <a:buClr>
                <a:srgbClr val="CC0000"/>
              </a:buClr>
              <a:buSzPct val="70000"/>
              <a:buFont typeface="Wingdings" panose="05000000000000000000" pitchFamily="2" charset="2"/>
              <a:buChar char="o"/>
              <a:defRPr sz="1900">
                <a:solidFill>
                  <a:schemeClr val="tx1"/>
                </a:solidFill>
                <a:latin typeface="Trebuchet MS" panose="020B0603020202020204" pitchFamily="34" charset="0"/>
              </a:defRPr>
            </a:lvl9pPr>
          </a:lstStyle>
          <a:p>
            <a:pPr marL="0" marR="0" lvl="0" indent="0" algn="r" defTabSz="914400" rtl="0" eaLnBrk="0" fontAlgn="base" latinLnBrk="0" hangingPunct="0">
              <a:lnSpc>
                <a:spcPct val="100000"/>
              </a:lnSpc>
              <a:spcBef>
                <a:spcPct val="0"/>
              </a:spcBef>
              <a:spcAft>
                <a:spcPct val="0"/>
              </a:spcAft>
              <a:buClr>
                <a:srgbClr val="CC0000"/>
              </a:buClr>
              <a:buSzPct val="70000"/>
              <a:buFont typeface="Wingdings" panose="05000000000000000000" pitchFamily="2" charset="2"/>
              <a:buNone/>
              <a:tabLst/>
              <a:defRPr/>
            </a:pPr>
            <a:r>
              <a:rPr kumimoji="0" lang="it-IT" altLang="it-IT" sz="3400" b="1" i="0" u="none" strike="noStrike" kern="1200" cap="none" spc="0" normalizeH="0" baseline="0" noProof="0">
                <a:ln>
                  <a:noFill/>
                </a:ln>
                <a:solidFill>
                  <a:srgbClr val="006600"/>
                </a:solidFill>
                <a:effectLst/>
                <a:uLnTx/>
                <a:uFillTx/>
                <a:latin typeface="Century Gothic" panose="020B0502020202020204" pitchFamily="34" charset="0"/>
                <a:ea typeface="+mn-ea"/>
                <a:cs typeface="+mn-cs"/>
              </a:rPr>
              <a:t>SOMMARIO</a:t>
            </a:r>
          </a:p>
        </p:txBody>
      </p:sp>
      <p:sp>
        <p:nvSpPr>
          <p:cNvPr id="26" name="CasellaDiTesto 9">
            <a:extLst>
              <a:ext uri="{FF2B5EF4-FFF2-40B4-BE49-F238E27FC236}">
                <a16:creationId xmlns:a16="http://schemas.microsoft.com/office/drawing/2014/main" id="{8C6F9D81-8897-4F48-B9FB-6959CEDC5DF5}"/>
              </a:ext>
            </a:extLst>
          </p:cNvPr>
          <p:cNvSpPr txBox="1">
            <a:spLocks noChangeArrowheads="1"/>
          </p:cNvSpPr>
          <p:nvPr/>
        </p:nvSpPr>
        <p:spPr bwMode="auto">
          <a:xfrm>
            <a:off x="2882900" y="833956"/>
            <a:ext cx="8478838" cy="5584734"/>
          </a:xfrm>
          <a:prstGeom prst="rect">
            <a:avLst/>
          </a:prstGeom>
          <a:noFill/>
          <a:ln>
            <a:noFill/>
          </a:ln>
        </p:spPr>
        <p:txBody>
          <a:bodyPr>
            <a:spAutoFit/>
          </a:bodyPr>
          <a:lstStyle>
            <a:lvl1pPr marL="542925" indent="-542925">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marL="542925" marR="0" lvl="0" indent="-542925" algn="l" defTabSz="914400" rtl="0" eaLnBrk="1" fontAlgn="base" latinLnBrk="0" hangingPunct="1">
              <a:lnSpc>
                <a:spcPct val="150000"/>
              </a:lnSpc>
              <a:spcBef>
                <a:spcPct val="0"/>
              </a:spcBef>
              <a:spcAft>
                <a:spcPct val="0"/>
              </a:spcAft>
              <a:buClr>
                <a:prstClr val="white"/>
              </a:buClr>
              <a:buSzTx/>
              <a:buFont typeface="Arial" panose="020B0604020202020204" pitchFamily="34" charset="0"/>
              <a:buAutoNum type="arabicPeriod"/>
              <a:tabLst/>
              <a:defRPr/>
            </a:pPr>
            <a:r>
              <a:rPr kumimoji="0" lang="it-IT" altLang="it-IT" sz="1600" b="1" i="0" u="none" strike="noStrike" kern="1200" cap="none" spc="0" normalizeH="0" baseline="0" noProof="0" dirty="0">
                <a:ln>
                  <a:noFill/>
                </a:ln>
                <a:solidFill>
                  <a:srgbClr val="006600"/>
                </a:solidFill>
                <a:effectLst/>
                <a:uLnTx/>
                <a:uFillTx/>
                <a:latin typeface="Century Gothic" panose="020B0502020202020204" pitchFamily="34" charset="0"/>
                <a:ea typeface="+mn-ea"/>
                <a:cs typeface="+mn-cs"/>
              </a:rPr>
              <a:t>PREMESS</a:t>
            </a:r>
            <a:r>
              <a:rPr lang="it-IT" altLang="it-IT" sz="1600" b="1" dirty="0">
                <a:solidFill>
                  <a:srgbClr val="006600"/>
                </a:solidFill>
                <a:latin typeface="Century Gothic" panose="020B0502020202020204" pitchFamily="34" charset="0"/>
              </a:rPr>
              <a:t>E</a:t>
            </a:r>
          </a:p>
          <a:p>
            <a:pPr marL="542925" marR="0" lvl="0" indent="-542925" algn="l" defTabSz="914400" rtl="0" eaLnBrk="1" fontAlgn="base" latinLnBrk="0" hangingPunct="1">
              <a:lnSpc>
                <a:spcPct val="150000"/>
              </a:lnSpc>
              <a:spcBef>
                <a:spcPct val="0"/>
              </a:spcBef>
              <a:spcAft>
                <a:spcPct val="0"/>
              </a:spcAft>
              <a:buClr>
                <a:prstClr val="white"/>
              </a:buClr>
              <a:buSzTx/>
              <a:buFont typeface="Arial" panose="020B0604020202020204" pitchFamily="34" charset="0"/>
              <a:buAutoNum type="arabicPeriod"/>
              <a:tabLst/>
              <a:defRPr/>
            </a:pPr>
            <a:r>
              <a:rPr lang="it-IT" altLang="it-IT" sz="1600" b="1" dirty="0">
                <a:solidFill>
                  <a:srgbClr val="006600"/>
                </a:solidFill>
                <a:latin typeface="Century Gothic" panose="020B0502020202020204" pitchFamily="34" charset="0"/>
              </a:rPr>
              <a:t>FOCUS EDIZIONE PRECEDENTE</a:t>
            </a:r>
          </a:p>
          <a:p>
            <a:pPr marL="542925" marR="0" lvl="0" indent="-542925" algn="l" defTabSz="914400" rtl="0" eaLnBrk="1" fontAlgn="base" latinLnBrk="0" hangingPunct="1">
              <a:lnSpc>
                <a:spcPct val="150000"/>
              </a:lnSpc>
              <a:spcBef>
                <a:spcPct val="0"/>
              </a:spcBef>
              <a:spcAft>
                <a:spcPct val="0"/>
              </a:spcAft>
              <a:buClr>
                <a:prstClr val="white"/>
              </a:buClr>
              <a:buSzTx/>
              <a:buFont typeface="Arial" panose="020B0604020202020204" pitchFamily="34" charset="0"/>
              <a:buAutoNum type="arabicPeriod"/>
              <a:tabLst/>
              <a:defRPr/>
            </a:pPr>
            <a:r>
              <a:rPr lang="it-IT" altLang="it-IT" sz="1600" b="1" dirty="0">
                <a:solidFill>
                  <a:srgbClr val="006600"/>
                </a:solidFill>
                <a:latin typeface="Century Gothic" panose="020B0502020202020204" pitchFamily="34" charset="0"/>
              </a:rPr>
              <a:t>ANALISI DELLA DOMANDA</a:t>
            </a:r>
          </a:p>
          <a:p>
            <a:pPr marL="542925" marR="0" lvl="0" indent="-542925" algn="l" defTabSz="914400" rtl="0" eaLnBrk="1" fontAlgn="base" latinLnBrk="0" hangingPunct="1">
              <a:lnSpc>
                <a:spcPct val="150000"/>
              </a:lnSpc>
              <a:spcBef>
                <a:spcPct val="0"/>
              </a:spcBef>
              <a:spcAft>
                <a:spcPct val="0"/>
              </a:spcAft>
              <a:buClr>
                <a:prstClr val="white"/>
              </a:buClr>
              <a:buSzTx/>
              <a:buFont typeface="Arial" panose="020B0604020202020204" pitchFamily="34" charset="0"/>
              <a:buAutoNum type="arabicPeriod"/>
              <a:tabLst/>
              <a:defRPr/>
            </a:pPr>
            <a:r>
              <a:rPr lang="it-IT" altLang="it-IT" sz="1600" b="1" dirty="0">
                <a:solidFill>
                  <a:srgbClr val="006600"/>
                </a:solidFill>
                <a:latin typeface="Century Gothic" panose="020B0502020202020204" pitchFamily="34" charset="0"/>
              </a:rPr>
              <a:t>SUDDIVISIONE IN LOTTI</a:t>
            </a:r>
          </a:p>
          <a:p>
            <a:pPr marL="542925" marR="0" lvl="0" indent="-542925" algn="l" defTabSz="914400" rtl="0" eaLnBrk="1" fontAlgn="base" latinLnBrk="0" hangingPunct="1">
              <a:lnSpc>
                <a:spcPct val="150000"/>
              </a:lnSpc>
              <a:spcBef>
                <a:spcPct val="0"/>
              </a:spcBef>
              <a:spcAft>
                <a:spcPct val="0"/>
              </a:spcAft>
              <a:buClr>
                <a:prstClr val="white"/>
              </a:buClr>
              <a:buSzTx/>
              <a:buFont typeface="Arial" panose="020B0604020202020204" pitchFamily="34" charset="0"/>
              <a:buAutoNum type="arabicPeriod"/>
              <a:tabLst/>
              <a:defRPr/>
            </a:pPr>
            <a:r>
              <a:rPr lang="it-IT" altLang="it-IT" sz="1600" b="1" dirty="0">
                <a:solidFill>
                  <a:srgbClr val="006600"/>
                </a:solidFill>
                <a:latin typeface="Century Gothic" panose="020B0502020202020204" pitchFamily="34" charset="0"/>
              </a:rPr>
              <a:t>FABBISOGNI</a:t>
            </a:r>
          </a:p>
          <a:p>
            <a:pPr marL="542925" marR="0" lvl="0" indent="-542925" algn="l" defTabSz="914400" rtl="0" eaLnBrk="1" fontAlgn="base" latinLnBrk="0" hangingPunct="1">
              <a:lnSpc>
                <a:spcPct val="150000"/>
              </a:lnSpc>
              <a:spcBef>
                <a:spcPct val="0"/>
              </a:spcBef>
              <a:spcAft>
                <a:spcPct val="0"/>
              </a:spcAft>
              <a:buClr>
                <a:prstClr val="white"/>
              </a:buClr>
              <a:buSzTx/>
              <a:buFont typeface="Arial" panose="020B0604020202020204" pitchFamily="34" charset="0"/>
              <a:buAutoNum type="arabicPeriod"/>
              <a:tabLst/>
              <a:defRPr/>
            </a:pPr>
            <a:r>
              <a:rPr lang="it-IT" altLang="it-IT" sz="1600" b="1" dirty="0">
                <a:solidFill>
                  <a:srgbClr val="006600"/>
                </a:solidFill>
                <a:latin typeface="Century Gothic" panose="020B0502020202020204" pitchFamily="34" charset="0"/>
              </a:rPr>
              <a:t>NOVIT</a:t>
            </a:r>
            <a:r>
              <a:rPr lang="it-IT" altLang="it-IT" sz="1600" b="1" dirty="0">
                <a:solidFill>
                  <a:srgbClr val="006600"/>
                </a:solidFill>
                <a:latin typeface="Century Gothic" panose="020B0502020202020204" pitchFamily="34" charset="0"/>
                <a:cs typeface="Calibri" panose="020F0502020204030204" pitchFamily="34" charset="0"/>
              </a:rPr>
              <a:t>À PROPOSTE</a:t>
            </a:r>
          </a:p>
          <a:p>
            <a:pPr lvl="1" indent="-542925" eaLnBrk="1" hangingPunct="1">
              <a:lnSpc>
                <a:spcPct val="150000"/>
              </a:lnSpc>
              <a:buClr>
                <a:prstClr val="white"/>
              </a:buClr>
              <a:buFont typeface="+mj-lt"/>
              <a:buAutoNum type="alphaLcParenR"/>
              <a:defRPr/>
            </a:pPr>
            <a:r>
              <a:rPr lang="it-IT" altLang="it-IT" sz="1600" b="1" dirty="0">
                <a:solidFill>
                  <a:srgbClr val="006600"/>
                </a:solidFill>
                <a:latin typeface="Century Gothic" panose="020B0502020202020204" pitchFamily="34" charset="0"/>
                <a:cs typeface="Calibri" panose="020F0502020204030204" pitchFamily="34" charset="0"/>
              </a:rPr>
              <a:t>PERSONALE E SERVIZI OPZIONALI</a:t>
            </a:r>
          </a:p>
          <a:p>
            <a:pPr lvl="1" indent="-542925" eaLnBrk="1" hangingPunct="1">
              <a:lnSpc>
                <a:spcPct val="150000"/>
              </a:lnSpc>
              <a:buClr>
                <a:prstClr val="white"/>
              </a:buClr>
              <a:buFont typeface="+mj-lt"/>
              <a:buAutoNum type="alphaLcParenR"/>
              <a:defRPr/>
            </a:pPr>
            <a:r>
              <a:rPr lang="it-IT" altLang="it-IT" sz="1600" b="1" dirty="0">
                <a:solidFill>
                  <a:srgbClr val="006600"/>
                </a:solidFill>
                <a:latin typeface="Century Gothic" panose="020B0502020202020204" pitchFamily="34" charset="0"/>
                <a:cs typeface="Calibri" panose="020F0502020204030204" pitchFamily="34" charset="0"/>
              </a:rPr>
              <a:t>REMUNERAZIONE DEL SERVIZIO</a:t>
            </a:r>
          </a:p>
          <a:p>
            <a:pPr marL="542925" marR="0" lvl="0" indent="-542925" algn="l" defTabSz="914400" rtl="0" eaLnBrk="1" fontAlgn="base" latinLnBrk="0" hangingPunct="1">
              <a:lnSpc>
                <a:spcPct val="150000"/>
              </a:lnSpc>
              <a:spcBef>
                <a:spcPct val="0"/>
              </a:spcBef>
              <a:spcAft>
                <a:spcPct val="0"/>
              </a:spcAft>
              <a:buClr>
                <a:prstClr val="white"/>
              </a:buClr>
              <a:buSzTx/>
              <a:buFont typeface="Arial" panose="020B0604020202020204" pitchFamily="34" charset="0"/>
              <a:buAutoNum type="arabicPeriod"/>
              <a:tabLst/>
              <a:defRPr/>
            </a:pPr>
            <a:r>
              <a:rPr lang="it-IT" altLang="it-IT" sz="1600" b="1" dirty="0">
                <a:solidFill>
                  <a:srgbClr val="006600"/>
                </a:solidFill>
                <a:latin typeface="Century Gothic" panose="020B0502020202020204" pitchFamily="34" charset="0"/>
                <a:cs typeface="Calibri" panose="020F0502020204030204" pitchFamily="34" charset="0"/>
              </a:rPr>
              <a:t>SINTESI DEI PRINCIPALI ELEMENTI DELLA PROCEDURA</a:t>
            </a:r>
          </a:p>
          <a:p>
            <a:pPr lvl="1" indent="-542925" eaLnBrk="1" hangingPunct="1">
              <a:lnSpc>
                <a:spcPct val="150000"/>
              </a:lnSpc>
              <a:buClr>
                <a:prstClr val="white"/>
              </a:buClr>
              <a:buFont typeface="+mj-lt"/>
              <a:buAutoNum type="alphaLcParenR"/>
              <a:defRPr/>
            </a:pPr>
            <a:r>
              <a:rPr lang="it-IT" altLang="it-IT" sz="1600" b="1" dirty="0">
                <a:solidFill>
                  <a:srgbClr val="006600"/>
                </a:solidFill>
                <a:latin typeface="Century Gothic" panose="020B0502020202020204" pitchFamily="34" charset="0"/>
                <a:cs typeface="Calibri" panose="020F0502020204030204" pitchFamily="34" charset="0"/>
              </a:rPr>
              <a:t>REQUISITI DI PARTECIPAZIONE</a:t>
            </a:r>
          </a:p>
          <a:p>
            <a:pPr lvl="1" indent="-542925" eaLnBrk="1" hangingPunct="1">
              <a:lnSpc>
                <a:spcPct val="150000"/>
              </a:lnSpc>
              <a:buClr>
                <a:prstClr val="white"/>
              </a:buClr>
              <a:buFont typeface="+mj-lt"/>
              <a:buAutoNum type="alphaLcParenR"/>
              <a:defRPr/>
            </a:pPr>
            <a:r>
              <a:rPr lang="it-IT" altLang="it-IT" sz="1600" b="1" dirty="0">
                <a:solidFill>
                  <a:srgbClr val="006600"/>
                </a:solidFill>
                <a:latin typeface="Century Gothic" panose="020B0502020202020204" pitchFamily="34" charset="0"/>
                <a:cs typeface="Calibri" panose="020F0502020204030204" pitchFamily="34" charset="0"/>
              </a:rPr>
              <a:t>LIMITE DI AGGIUDICAZIONE</a:t>
            </a:r>
          </a:p>
          <a:p>
            <a:pPr lvl="1" indent="-542925" eaLnBrk="1" hangingPunct="1">
              <a:lnSpc>
                <a:spcPct val="150000"/>
              </a:lnSpc>
              <a:buClr>
                <a:prstClr val="white"/>
              </a:buClr>
              <a:buFont typeface="+mj-lt"/>
              <a:buAutoNum type="alphaLcParenR"/>
              <a:defRPr/>
            </a:pPr>
            <a:r>
              <a:rPr lang="it-IT" altLang="it-IT" sz="1600" b="1" dirty="0">
                <a:solidFill>
                  <a:srgbClr val="006600"/>
                </a:solidFill>
                <a:latin typeface="Century Gothic" panose="020B0502020202020204" pitchFamily="34" charset="0"/>
                <a:cs typeface="Calibri" panose="020F0502020204030204" pitchFamily="34" charset="0"/>
              </a:rPr>
              <a:t>STRUMENTO D’ACQUISTO E DURATA DELL’AFFIDAMENTO</a:t>
            </a:r>
          </a:p>
          <a:p>
            <a:pPr lvl="1" indent="-542925" eaLnBrk="1" hangingPunct="1">
              <a:lnSpc>
                <a:spcPct val="150000"/>
              </a:lnSpc>
              <a:buClr>
                <a:prstClr val="white"/>
              </a:buClr>
              <a:buFont typeface="+mj-lt"/>
              <a:buAutoNum type="alphaLcParenR"/>
              <a:defRPr/>
            </a:pPr>
            <a:r>
              <a:rPr lang="it-IT" altLang="it-IT" sz="1600" b="1" dirty="0">
                <a:solidFill>
                  <a:srgbClr val="006600"/>
                </a:solidFill>
                <a:latin typeface="Century Gothic" panose="020B0502020202020204" pitchFamily="34" charset="0"/>
                <a:cs typeface="Calibri" panose="020F0502020204030204" pitchFamily="34" charset="0"/>
              </a:rPr>
              <a:t>CRITERIO DI AGGIUDICAZIONE E VALUTAZIONE DELL’OFFERTA TECNICA</a:t>
            </a:r>
          </a:p>
          <a:p>
            <a:pPr lvl="1" indent="-542925" eaLnBrk="1" hangingPunct="1">
              <a:lnSpc>
                <a:spcPct val="150000"/>
              </a:lnSpc>
              <a:buClr>
                <a:prstClr val="white"/>
              </a:buClr>
              <a:buFont typeface="+mj-lt"/>
              <a:buAutoNum type="alphaLcParenR"/>
              <a:defRPr/>
            </a:pPr>
            <a:r>
              <a:rPr lang="it-IT" altLang="it-IT" sz="1600" b="1" dirty="0">
                <a:solidFill>
                  <a:srgbClr val="006600"/>
                </a:solidFill>
                <a:latin typeface="Century Gothic" panose="020B0502020202020204" pitchFamily="34" charset="0"/>
                <a:cs typeface="Calibri" panose="020F0502020204030204" pitchFamily="34" charset="0"/>
              </a:rPr>
              <a:t>CLAUSOLA SOCIALE</a:t>
            </a:r>
          </a:p>
          <a:p>
            <a:pPr eaLnBrk="1" hangingPunct="1">
              <a:lnSpc>
                <a:spcPct val="150000"/>
              </a:lnSpc>
              <a:buClr>
                <a:prstClr val="white"/>
              </a:buClr>
              <a:buFont typeface="+mj-lt"/>
              <a:buAutoNum type="arabicPeriod"/>
              <a:defRPr/>
            </a:pPr>
            <a:r>
              <a:rPr lang="it-IT" altLang="it-IT" sz="1600" b="1" dirty="0">
                <a:solidFill>
                  <a:srgbClr val="006600"/>
                </a:solidFill>
                <a:latin typeface="Century Gothic" panose="020B0502020202020204" pitchFamily="34" charset="0"/>
                <a:cs typeface="Calibri" panose="020F0502020204030204" pitchFamily="34" charset="0"/>
              </a:rPr>
              <a:t>CONTATTI</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Segnaposto contenuto 5">
            <a:extLst>
              <a:ext uri="{FF2B5EF4-FFF2-40B4-BE49-F238E27FC236}">
                <a16:creationId xmlns:a16="http://schemas.microsoft.com/office/drawing/2014/main" id="{524CE9A3-DAD1-4695-B65E-D67D312F6843}"/>
              </a:ext>
            </a:extLst>
          </p:cNvPr>
          <p:cNvSpPr>
            <a:spLocks noGrp="1" noChangeArrowheads="1"/>
          </p:cNvSpPr>
          <p:nvPr>
            <p:ph idx="1"/>
          </p:nvPr>
        </p:nvSpPr>
        <p:spPr>
          <a:xfrm>
            <a:off x="616688" y="815897"/>
            <a:ext cx="10979150" cy="5530474"/>
          </a:xfrm>
        </p:spPr>
        <p:txBody>
          <a:bodyPr/>
          <a:lstStyle/>
          <a:p>
            <a:pPr marL="0" indent="0">
              <a:lnSpc>
                <a:spcPct val="150000"/>
              </a:lnSpc>
              <a:buNone/>
              <a:defRPr/>
            </a:pPr>
            <a:r>
              <a:rPr lang="it-IT" sz="1600" dirty="0">
                <a:ea typeface="ＭＳ Ｐゴシック" charset="0"/>
                <a:cs typeface="Arial" charset="0"/>
              </a:rPr>
              <a:t>Oggetto dell’iniziativa è l’affidamento del servizio di </a:t>
            </a:r>
            <a:r>
              <a:rPr lang="it-IT" sz="1600" b="1" dirty="0">
                <a:ea typeface="ＭＳ Ｐゴシック" charset="0"/>
                <a:cs typeface="Arial" charset="0"/>
              </a:rPr>
              <a:t>gestione, manutenzione e verifica delle apparecchiature biomediche</a:t>
            </a:r>
            <a:r>
              <a:rPr lang="it-IT" sz="1600" dirty="0">
                <a:ea typeface="ＭＳ Ｐゴシック" charset="0"/>
                <a:cs typeface="Arial" charset="0"/>
              </a:rPr>
              <a:t> in uso presso le Aziende Sanitarie della RER. </a:t>
            </a:r>
          </a:p>
          <a:p>
            <a:pPr marL="0" indent="0">
              <a:lnSpc>
                <a:spcPct val="150000"/>
              </a:lnSpc>
              <a:buNone/>
              <a:defRPr/>
            </a:pPr>
            <a:endParaRPr lang="it-IT" altLang="it-IT" sz="1600" dirty="0">
              <a:ea typeface="ＭＳ Ｐゴシック" charset="0"/>
              <a:cs typeface="Arial" charset="0"/>
            </a:endParaRPr>
          </a:p>
          <a:p>
            <a:pPr marL="0" indent="0">
              <a:lnSpc>
                <a:spcPct val="150000"/>
              </a:lnSpc>
              <a:buNone/>
              <a:defRPr/>
            </a:pPr>
            <a:r>
              <a:rPr lang="it-IT" altLang="it-IT" sz="1600" dirty="0"/>
              <a:t>In particolare, i servizi oggetto dell’affidamento, attivabili singolarmente dalle Aziende Sanitarie contraenti, sono distinguibili in:</a:t>
            </a:r>
          </a:p>
          <a:p>
            <a:pPr marL="0" indent="0">
              <a:lnSpc>
                <a:spcPct val="150000"/>
              </a:lnSpc>
              <a:buNone/>
              <a:defRPr/>
            </a:pPr>
            <a:r>
              <a:rPr lang="it-IT" altLang="it-IT" sz="1600" b="1" dirty="0"/>
              <a:t>a) </a:t>
            </a:r>
            <a:r>
              <a:rPr lang="it-IT" altLang="it-IT" sz="1600" dirty="0"/>
              <a:t>Servizi di gestione integrata delle apparecchiature biomediche (“</a:t>
            </a:r>
            <a:r>
              <a:rPr lang="it-IT" altLang="it-IT" sz="1600" b="1" dirty="0"/>
              <a:t>Global service</a:t>
            </a:r>
            <a:r>
              <a:rPr lang="it-IT" altLang="it-IT" sz="1600" dirty="0"/>
              <a:t>”);</a:t>
            </a:r>
          </a:p>
          <a:p>
            <a:pPr marL="0" indent="0">
              <a:lnSpc>
                <a:spcPct val="150000"/>
              </a:lnSpc>
              <a:buNone/>
              <a:defRPr/>
            </a:pPr>
            <a:r>
              <a:rPr lang="it-IT" altLang="it-IT" sz="1600" b="1" dirty="0"/>
              <a:t>b) </a:t>
            </a:r>
            <a:r>
              <a:rPr lang="it-IT" altLang="it-IT" sz="1600" dirty="0"/>
              <a:t>Servizi di gestione, manutenzione e verifica delle apparecchiature biomediche.</a:t>
            </a:r>
          </a:p>
          <a:p>
            <a:pPr marL="0" indent="0">
              <a:lnSpc>
                <a:spcPct val="150000"/>
              </a:lnSpc>
              <a:buNone/>
              <a:defRPr/>
            </a:pPr>
            <a:endParaRPr lang="it-IT" altLang="it-IT" sz="1600" dirty="0"/>
          </a:p>
          <a:p>
            <a:pPr marL="0" indent="0">
              <a:lnSpc>
                <a:spcPct val="150000"/>
              </a:lnSpc>
              <a:buFontTx/>
              <a:buNone/>
              <a:defRPr/>
            </a:pPr>
            <a:r>
              <a:rPr lang="it-IT" altLang="it-IT" sz="1600" dirty="0"/>
              <a:t>La procedura è una riedizione della «Procedura aperta per l’affidamento del servizio di gestione, manutenzione e verifiche delle apparecchiature biomedicali ed elettromedicali», bandita dall’Agenzia nell’ottobre del 2016.</a:t>
            </a:r>
          </a:p>
        </p:txBody>
      </p:sp>
      <p:sp>
        <p:nvSpPr>
          <p:cNvPr id="13314" name="Titolo 2">
            <a:extLst>
              <a:ext uri="{FF2B5EF4-FFF2-40B4-BE49-F238E27FC236}">
                <a16:creationId xmlns:a16="http://schemas.microsoft.com/office/drawing/2014/main" id="{37E320BC-9EEA-417A-84BC-E242B1A663E2}"/>
              </a:ext>
            </a:extLst>
          </p:cNvPr>
          <p:cNvSpPr>
            <a:spLocks noGrp="1" noChangeArrowheads="1"/>
          </p:cNvSpPr>
          <p:nvPr>
            <p:ph type="title"/>
          </p:nvPr>
        </p:nvSpPr>
        <p:spPr bwMode="auto">
          <a:xfrm>
            <a:off x="616688" y="63342"/>
            <a:ext cx="10978412" cy="42875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it-IT" altLang="it-IT" dirty="0"/>
              <a:t>PREMESSE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364" name="Group 3">
            <a:extLst>
              <a:ext uri="{FF2B5EF4-FFF2-40B4-BE49-F238E27FC236}">
                <a16:creationId xmlns:a16="http://schemas.microsoft.com/office/drawing/2014/main" id="{C5A5F229-2464-4987-81E6-0B5C10ECA2B0}"/>
              </a:ext>
            </a:extLst>
          </p:cNvPr>
          <p:cNvGrpSpPr>
            <a:grpSpLocks/>
          </p:cNvGrpSpPr>
          <p:nvPr/>
        </p:nvGrpSpPr>
        <p:grpSpPr bwMode="auto">
          <a:xfrm>
            <a:off x="412624" y="1179513"/>
            <a:ext cx="2708401" cy="5050642"/>
            <a:chOff x="-15199" y="1862215"/>
            <a:chExt cx="1220395" cy="2749113"/>
          </a:xfrm>
        </p:grpSpPr>
        <p:sp>
          <p:nvSpPr>
            <p:cNvPr id="7" name="Rectangle 158">
              <a:extLst>
                <a:ext uri="{FF2B5EF4-FFF2-40B4-BE49-F238E27FC236}">
                  <a16:creationId xmlns:a16="http://schemas.microsoft.com/office/drawing/2014/main" id="{97B1E981-B70C-4DFB-BDA7-4514A365D0D7}"/>
                </a:ext>
              </a:extLst>
            </p:cNvPr>
            <p:cNvSpPr/>
            <p:nvPr/>
          </p:nvSpPr>
          <p:spPr>
            <a:xfrm>
              <a:off x="-12996" y="1862215"/>
              <a:ext cx="1218192" cy="243868"/>
            </a:xfrm>
            <a:prstGeom prst="rect">
              <a:avLst/>
            </a:prstGeom>
            <a:noFill/>
            <a:ln w="25400" cap="flat" cmpd="sng" algn="ctr">
              <a:solidFill>
                <a:srgbClr val="92D050"/>
              </a:solidFill>
              <a:prstDash val="solid"/>
            </a:ln>
            <a:effectLst/>
          </p:spPr>
          <p:txBody>
            <a:bodyPr rIns="89995" anchor="ctr"/>
            <a:lstStyle/>
            <a:p>
              <a:pPr algn="ctr" eaLnBrk="1" fontAlgn="auto" hangingPunct="1">
                <a:spcBef>
                  <a:spcPts val="200"/>
                </a:spcBef>
                <a:spcAft>
                  <a:spcPts val="0"/>
                </a:spcAft>
                <a:defRPr/>
              </a:pPr>
              <a:r>
                <a:rPr lang="it-IT" sz="1600" b="1" kern="0" dirty="0">
                  <a:solidFill>
                    <a:srgbClr val="2D7B39"/>
                  </a:solidFill>
                  <a:latin typeface="Century Gothic" panose="020B0502020202020204" pitchFamily="34" charset="0"/>
                </a:rPr>
                <a:t>OGGETTO</a:t>
              </a:r>
              <a:endParaRPr lang="it-IT" sz="1400" b="1" kern="0" dirty="0">
                <a:solidFill>
                  <a:srgbClr val="2D7B39"/>
                </a:solidFill>
                <a:latin typeface="Century Gothic" panose="020B0502020202020204" pitchFamily="34" charset="0"/>
              </a:endParaRPr>
            </a:p>
          </p:txBody>
        </p:sp>
        <p:sp>
          <p:nvSpPr>
            <p:cNvPr id="8" name="Rectangle 159">
              <a:extLst>
                <a:ext uri="{FF2B5EF4-FFF2-40B4-BE49-F238E27FC236}">
                  <a16:creationId xmlns:a16="http://schemas.microsoft.com/office/drawing/2014/main" id="{79F1D86C-3F0F-4C7F-AA42-DADA2FFC4D60}"/>
                </a:ext>
              </a:extLst>
            </p:cNvPr>
            <p:cNvSpPr/>
            <p:nvPr/>
          </p:nvSpPr>
          <p:spPr>
            <a:xfrm>
              <a:off x="-15199" y="2857590"/>
              <a:ext cx="1218192" cy="1753738"/>
            </a:xfrm>
            <a:prstGeom prst="rect">
              <a:avLst/>
            </a:prstGeom>
            <a:solidFill>
              <a:sysClr val="window" lastClr="FFFFFF"/>
            </a:solidFill>
            <a:ln w="25400" cap="flat" cmpd="sng" algn="ctr">
              <a:solidFill>
                <a:srgbClr val="92D050"/>
              </a:solidFill>
              <a:prstDash val="solid"/>
            </a:ln>
            <a:effectLst/>
          </p:spPr>
          <p:txBody>
            <a:bodyPr rIns="89995"/>
            <a:lstStyle/>
            <a:p>
              <a:pPr marL="171450" indent="-171450" eaLnBrk="1" fontAlgn="auto" hangingPunct="1">
                <a:spcBef>
                  <a:spcPts val="200"/>
                </a:spcBef>
                <a:spcAft>
                  <a:spcPts val="0"/>
                </a:spcAft>
                <a:buFont typeface="Wingdings" panose="05000000000000000000" pitchFamily="2" charset="2"/>
                <a:buChar char="§"/>
                <a:defRPr/>
              </a:pPr>
              <a:r>
                <a:rPr lang="it-IT" sz="1400" b="1" kern="0" dirty="0">
                  <a:latin typeface="Century Gothic" panose="020B0502020202020204" pitchFamily="34" charset="0"/>
                </a:rPr>
                <a:t>Procedura aperta, a rilevanza comunitaria, per l'affidamento del servizio di gestione, manutenzione e verifiche delle apparecchiature biomedicali ed elettromedicali.</a:t>
              </a:r>
            </a:p>
            <a:p>
              <a:pPr marL="171450" indent="-171450" eaLnBrk="1" fontAlgn="auto" hangingPunct="1">
                <a:spcBef>
                  <a:spcPts val="200"/>
                </a:spcBef>
                <a:spcAft>
                  <a:spcPts val="0"/>
                </a:spcAft>
                <a:buFont typeface="Wingdings" panose="05000000000000000000" pitchFamily="2" charset="2"/>
                <a:buChar char="§"/>
                <a:defRPr/>
              </a:pPr>
              <a:r>
                <a:rPr lang="it-IT" sz="1400" kern="0" dirty="0">
                  <a:latin typeface="Century Gothic" panose="020B0502020202020204" pitchFamily="34" charset="0"/>
                </a:rPr>
                <a:t>DURATA CONVENZIONE: 12 mesi + rinnovo 12 mesi</a:t>
              </a:r>
            </a:p>
            <a:p>
              <a:pPr marL="171450" indent="-171450" eaLnBrk="1" fontAlgn="auto" hangingPunct="1">
                <a:spcBef>
                  <a:spcPts val="200"/>
                </a:spcBef>
                <a:spcAft>
                  <a:spcPts val="0"/>
                </a:spcAft>
                <a:buFont typeface="Wingdings" panose="05000000000000000000" pitchFamily="2" charset="2"/>
                <a:buChar char="§"/>
                <a:defRPr/>
              </a:pPr>
              <a:r>
                <a:rPr lang="it-IT" sz="1400" kern="0" dirty="0">
                  <a:latin typeface="Century Gothic" panose="020B0502020202020204" pitchFamily="34" charset="0"/>
                </a:rPr>
                <a:t>DURATA ODF: dai 24 ai 48 mesi + proroga 6 mesi</a:t>
              </a:r>
            </a:p>
            <a:p>
              <a:pPr marL="171450" indent="-171450" eaLnBrk="1" fontAlgn="auto" hangingPunct="1">
                <a:spcBef>
                  <a:spcPts val="200"/>
                </a:spcBef>
                <a:spcAft>
                  <a:spcPts val="0"/>
                </a:spcAft>
                <a:buFont typeface="Wingdings" panose="05000000000000000000" pitchFamily="2" charset="2"/>
                <a:buChar char="§"/>
                <a:defRPr/>
              </a:pPr>
              <a:r>
                <a:rPr lang="it-IT" sz="1400" kern="0" dirty="0">
                  <a:latin typeface="Century Gothic" panose="020B0502020202020204" pitchFamily="34" charset="0"/>
                </a:rPr>
                <a:t>OEPV 40/60.</a:t>
              </a:r>
            </a:p>
            <a:p>
              <a:pPr marL="171450" indent="-171450" eaLnBrk="1" fontAlgn="auto" hangingPunct="1">
                <a:spcBef>
                  <a:spcPts val="200"/>
                </a:spcBef>
                <a:spcAft>
                  <a:spcPts val="0"/>
                </a:spcAft>
                <a:buFont typeface="Wingdings" panose="05000000000000000000" pitchFamily="2" charset="2"/>
                <a:buChar char="§"/>
                <a:defRPr/>
              </a:pPr>
              <a:endParaRPr lang="it-IT" sz="1400" kern="0" dirty="0">
                <a:latin typeface="Century Gothic" panose="020B0502020202020204" pitchFamily="34" charset="0"/>
              </a:endParaRPr>
            </a:p>
          </p:txBody>
        </p:sp>
      </p:grpSp>
      <p:grpSp>
        <p:nvGrpSpPr>
          <p:cNvPr id="15365" name="Group 3">
            <a:extLst>
              <a:ext uri="{FF2B5EF4-FFF2-40B4-BE49-F238E27FC236}">
                <a16:creationId xmlns:a16="http://schemas.microsoft.com/office/drawing/2014/main" id="{45AE7395-4225-4EDF-8968-8D89F13BEEEF}"/>
              </a:ext>
            </a:extLst>
          </p:cNvPr>
          <p:cNvGrpSpPr>
            <a:grpSpLocks/>
          </p:cNvGrpSpPr>
          <p:nvPr/>
        </p:nvGrpSpPr>
        <p:grpSpPr bwMode="auto">
          <a:xfrm>
            <a:off x="3303588" y="1179515"/>
            <a:ext cx="2630487" cy="5037880"/>
            <a:chOff x="-13231" y="1992152"/>
            <a:chExt cx="1225366" cy="2648224"/>
          </a:xfrm>
        </p:grpSpPr>
        <p:sp>
          <p:nvSpPr>
            <p:cNvPr id="13" name="Rectangle 158">
              <a:extLst>
                <a:ext uri="{FF2B5EF4-FFF2-40B4-BE49-F238E27FC236}">
                  <a16:creationId xmlns:a16="http://schemas.microsoft.com/office/drawing/2014/main" id="{DD458B85-22C6-4DA1-8EED-4CCC4E9540FD}"/>
                </a:ext>
              </a:extLst>
            </p:cNvPr>
            <p:cNvSpPr/>
            <p:nvPr/>
          </p:nvSpPr>
          <p:spPr>
            <a:xfrm>
              <a:off x="-6576" y="1992152"/>
              <a:ext cx="1218711" cy="241909"/>
            </a:xfrm>
            <a:prstGeom prst="rect">
              <a:avLst/>
            </a:prstGeom>
            <a:noFill/>
            <a:ln w="25400" cap="flat" cmpd="sng" algn="ctr">
              <a:solidFill>
                <a:srgbClr val="92D050"/>
              </a:solidFill>
              <a:prstDash val="solid"/>
            </a:ln>
            <a:effectLst/>
          </p:spPr>
          <p:txBody>
            <a:bodyPr rIns="89995" anchor="ctr"/>
            <a:lstStyle/>
            <a:p>
              <a:pPr algn="ctr" eaLnBrk="1" fontAlgn="auto" hangingPunct="1">
                <a:spcBef>
                  <a:spcPts val="200"/>
                </a:spcBef>
                <a:spcAft>
                  <a:spcPts val="0"/>
                </a:spcAft>
                <a:defRPr/>
              </a:pPr>
              <a:r>
                <a:rPr lang="it-IT" sz="1600" b="1" kern="0" dirty="0">
                  <a:solidFill>
                    <a:srgbClr val="2D7B39"/>
                  </a:solidFill>
                  <a:latin typeface="Century Gothic" panose="020B0502020202020204" pitchFamily="34" charset="0"/>
                </a:rPr>
                <a:t>LOTTI</a:t>
              </a:r>
              <a:endParaRPr lang="it-IT" sz="1200" b="1" kern="0" dirty="0">
                <a:solidFill>
                  <a:srgbClr val="2D7B39"/>
                </a:solidFill>
                <a:latin typeface="Century Gothic" panose="020B0502020202020204" pitchFamily="34" charset="0"/>
              </a:endParaRPr>
            </a:p>
          </p:txBody>
        </p:sp>
        <p:sp>
          <p:nvSpPr>
            <p:cNvPr id="14" name="Rectangle 159">
              <a:extLst>
                <a:ext uri="{FF2B5EF4-FFF2-40B4-BE49-F238E27FC236}">
                  <a16:creationId xmlns:a16="http://schemas.microsoft.com/office/drawing/2014/main" id="{75E389A4-3BB5-4CF6-9F4E-228D66BB3C07}"/>
                </a:ext>
              </a:extLst>
            </p:cNvPr>
            <p:cNvSpPr/>
            <p:nvPr/>
          </p:nvSpPr>
          <p:spPr>
            <a:xfrm>
              <a:off x="-13231" y="2946718"/>
              <a:ext cx="1225366" cy="1693658"/>
            </a:xfrm>
            <a:prstGeom prst="rect">
              <a:avLst/>
            </a:prstGeom>
            <a:solidFill>
              <a:sysClr val="window" lastClr="FFFFFF"/>
            </a:solidFill>
            <a:ln w="25400" cap="flat" cmpd="sng" algn="ctr">
              <a:solidFill>
                <a:srgbClr val="92D050"/>
              </a:solidFill>
              <a:prstDash val="solid"/>
            </a:ln>
            <a:effectLst/>
          </p:spPr>
          <p:txBody>
            <a:bodyPr rIns="89995"/>
            <a:lstStyle/>
            <a:p>
              <a:pPr marL="285750" indent="-285750" eaLnBrk="1" fontAlgn="auto" hangingPunct="1">
                <a:spcBef>
                  <a:spcPts val="200"/>
                </a:spcBef>
                <a:spcAft>
                  <a:spcPts val="0"/>
                </a:spcAft>
                <a:buFont typeface="Wingdings" panose="05000000000000000000" pitchFamily="2" charset="2"/>
                <a:buChar char="§"/>
                <a:defRPr/>
              </a:pPr>
              <a:r>
                <a:rPr lang="it-IT" sz="1400" b="1" kern="0" dirty="0">
                  <a:latin typeface="Century Gothic" panose="020B0502020202020204" pitchFamily="34" charset="0"/>
                </a:rPr>
                <a:t>4 LOTTI:</a:t>
              </a:r>
            </a:p>
            <a:p>
              <a:pPr marL="285750" indent="-285750" eaLnBrk="1" fontAlgn="auto" hangingPunct="1">
                <a:spcBef>
                  <a:spcPts val="200"/>
                </a:spcBef>
                <a:spcAft>
                  <a:spcPts val="0"/>
                </a:spcAft>
                <a:buFont typeface="Wingdings" panose="05000000000000000000" pitchFamily="2" charset="2"/>
                <a:buChar char="§"/>
                <a:defRPr/>
              </a:pPr>
              <a:endParaRPr lang="it-IT" sz="1400" kern="0" dirty="0">
                <a:latin typeface="Century Gothic" panose="020B0502020202020204" pitchFamily="34" charset="0"/>
              </a:endParaRPr>
            </a:p>
            <a:p>
              <a:pPr marL="342900" indent="-342900" eaLnBrk="1" fontAlgn="auto" hangingPunct="1">
                <a:spcBef>
                  <a:spcPts val="200"/>
                </a:spcBef>
                <a:spcAft>
                  <a:spcPts val="0"/>
                </a:spcAft>
                <a:buAutoNum type="arabicParenR"/>
                <a:defRPr/>
              </a:pPr>
              <a:r>
                <a:rPr lang="it-IT" sz="1400" kern="0" dirty="0">
                  <a:latin typeface="Century Gothic" panose="020B0502020202020204" pitchFamily="34" charset="0"/>
                </a:rPr>
                <a:t>Global service;</a:t>
              </a:r>
            </a:p>
            <a:p>
              <a:pPr marL="342900" indent="-342900" eaLnBrk="1" fontAlgn="auto" hangingPunct="1">
                <a:spcBef>
                  <a:spcPts val="200"/>
                </a:spcBef>
                <a:spcAft>
                  <a:spcPts val="0"/>
                </a:spcAft>
                <a:buAutoNum type="arabicParenR"/>
                <a:defRPr/>
              </a:pPr>
              <a:r>
                <a:rPr lang="it-IT" sz="1400" kern="0" dirty="0">
                  <a:latin typeface="Century Gothic" panose="020B0502020202020204" pitchFamily="34" charset="0"/>
                </a:rPr>
                <a:t>Manutenzione preventiva e correttiva AVEC;</a:t>
              </a:r>
            </a:p>
            <a:p>
              <a:pPr marL="342900" indent="-342900" eaLnBrk="1" fontAlgn="auto" hangingPunct="1">
                <a:spcBef>
                  <a:spcPts val="200"/>
                </a:spcBef>
                <a:spcAft>
                  <a:spcPts val="0"/>
                </a:spcAft>
                <a:buAutoNum type="arabicParenR"/>
                <a:defRPr/>
              </a:pPr>
              <a:r>
                <a:rPr lang="it-IT" sz="1400" kern="0" dirty="0">
                  <a:latin typeface="Century Gothic" panose="020B0502020202020204" pitchFamily="34" charset="0"/>
                </a:rPr>
                <a:t>Manutenzione preventiva e correttiva AVEN;</a:t>
              </a:r>
            </a:p>
            <a:p>
              <a:pPr marL="342900" indent="-342900" eaLnBrk="1" fontAlgn="auto" hangingPunct="1">
                <a:spcBef>
                  <a:spcPts val="200"/>
                </a:spcBef>
                <a:spcAft>
                  <a:spcPts val="0"/>
                </a:spcAft>
                <a:buAutoNum type="arabicParenR"/>
                <a:defRPr/>
              </a:pPr>
              <a:r>
                <a:rPr lang="it-IT" sz="1400" kern="0" dirty="0">
                  <a:latin typeface="Century Gothic" panose="020B0502020202020204" pitchFamily="34" charset="0"/>
                </a:rPr>
                <a:t>Verifiche elettriche e funzionali.</a:t>
              </a:r>
            </a:p>
            <a:p>
              <a:pPr eaLnBrk="1" fontAlgn="auto" hangingPunct="1">
                <a:spcBef>
                  <a:spcPts val="200"/>
                </a:spcBef>
                <a:spcAft>
                  <a:spcPts val="0"/>
                </a:spcAft>
                <a:defRPr/>
              </a:pPr>
              <a:endParaRPr lang="it-IT" sz="1400" kern="0" dirty="0">
                <a:latin typeface="Century Gothic" panose="020B0502020202020204" pitchFamily="34" charset="0"/>
              </a:endParaRPr>
            </a:p>
          </p:txBody>
        </p:sp>
      </p:grpSp>
      <p:grpSp>
        <p:nvGrpSpPr>
          <p:cNvPr id="15366" name="Group 3">
            <a:extLst>
              <a:ext uri="{FF2B5EF4-FFF2-40B4-BE49-F238E27FC236}">
                <a16:creationId xmlns:a16="http://schemas.microsoft.com/office/drawing/2014/main" id="{1BD3FDB8-136C-47D2-AD50-0E7BF22B88CD}"/>
              </a:ext>
            </a:extLst>
          </p:cNvPr>
          <p:cNvGrpSpPr>
            <a:grpSpLocks/>
          </p:cNvGrpSpPr>
          <p:nvPr/>
        </p:nvGrpSpPr>
        <p:grpSpPr bwMode="auto">
          <a:xfrm>
            <a:off x="6090447" y="1179512"/>
            <a:ext cx="2732087" cy="5037883"/>
            <a:chOff x="-7846" y="1888301"/>
            <a:chExt cx="1218423" cy="1858651"/>
          </a:xfrm>
        </p:grpSpPr>
        <p:sp>
          <p:nvSpPr>
            <p:cNvPr id="16" name="Rectangle 158">
              <a:extLst>
                <a:ext uri="{FF2B5EF4-FFF2-40B4-BE49-F238E27FC236}">
                  <a16:creationId xmlns:a16="http://schemas.microsoft.com/office/drawing/2014/main" id="{B41EE1C7-BBAD-48CC-AA80-04EBDC8EAE00}"/>
                </a:ext>
              </a:extLst>
            </p:cNvPr>
            <p:cNvSpPr/>
            <p:nvPr/>
          </p:nvSpPr>
          <p:spPr>
            <a:xfrm>
              <a:off x="-7846" y="1888301"/>
              <a:ext cx="1218423" cy="178618"/>
            </a:xfrm>
            <a:prstGeom prst="rect">
              <a:avLst/>
            </a:prstGeom>
            <a:noFill/>
            <a:ln w="25400" cap="flat" cmpd="sng" algn="ctr">
              <a:solidFill>
                <a:srgbClr val="92D050"/>
              </a:solidFill>
              <a:prstDash val="solid"/>
            </a:ln>
            <a:effectLst/>
          </p:spPr>
          <p:txBody>
            <a:bodyPr rIns="89995" anchor="ctr"/>
            <a:lstStyle/>
            <a:p>
              <a:pPr algn="ctr" eaLnBrk="1" fontAlgn="auto" hangingPunct="1">
                <a:spcBef>
                  <a:spcPts val="200"/>
                </a:spcBef>
                <a:spcAft>
                  <a:spcPts val="0"/>
                </a:spcAft>
                <a:defRPr/>
              </a:pPr>
              <a:r>
                <a:rPr lang="it-IT" sz="1600" b="1" kern="0" dirty="0">
                  <a:solidFill>
                    <a:srgbClr val="2D7B39"/>
                  </a:solidFill>
                  <a:latin typeface="Century Gothic" panose="020B0502020202020204" pitchFamily="34" charset="0"/>
                </a:rPr>
                <a:t>BASE DI GARA</a:t>
              </a:r>
            </a:p>
          </p:txBody>
        </p:sp>
        <p:sp>
          <p:nvSpPr>
            <p:cNvPr id="17" name="Rectangle 159">
              <a:extLst>
                <a:ext uri="{FF2B5EF4-FFF2-40B4-BE49-F238E27FC236}">
                  <a16:creationId xmlns:a16="http://schemas.microsoft.com/office/drawing/2014/main" id="{038E0AC3-C3C9-4D4B-BB39-4975D79FD704}"/>
                </a:ext>
              </a:extLst>
            </p:cNvPr>
            <p:cNvSpPr/>
            <p:nvPr/>
          </p:nvSpPr>
          <p:spPr>
            <a:xfrm>
              <a:off x="14808" y="2558262"/>
              <a:ext cx="1173821" cy="1188690"/>
            </a:xfrm>
            <a:prstGeom prst="rect">
              <a:avLst/>
            </a:prstGeom>
            <a:solidFill>
              <a:sysClr val="window" lastClr="FFFFFF"/>
            </a:solidFill>
            <a:ln w="25400" cap="flat" cmpd="sng" algn="ctr">
              <a:solidFill>
                <a:srgbClr val="92D050"/>
              </a:solidFill>
              <a:prstDash val="solid"/>
            </a:ln>
            <a:effectLst/>
          </p:spPr>
          <p:txBody>
            <a:bodyPr rIns="89995"/>
            <a:lstStyle/>
            <a:p>
              <a:pPr marL="285750" indent="-285750" eaLnBrk="1" fontAlgn="auto" hangingPunct="1">
                <a:spcBef>
                  <a:spcPts val="200"/>
                </a:spcBef>
                <a:spcAft>
                  <a:spcPts val="0"/>
                </a:spcAft>
                <a:buFont typeface="Wingdings" panose="05000000000000000000" pitchFamily="2" charset="2"/>
                <a:buChar char="§"/>
                <a:defRPr/>
              </a:pPr>
              <a:r>
                <a:rPr lang="it-IT" sz="1400" b="1" kern="0" dirty="0">
                  <a:latin typeface="Century Gothic" panose="020B0502020202020204" pitchFamily="34" charset="0"/>
                </a:rPr>
                <a:t>27.942.450,00 Euro </a:t>
              </a:r>
              <a:r>
                <a:rPr lang="it-IT" sz="1400" kern="0" dirty="0">
                  <a:latin typeface="Century Gothic" panose="020B0502020202020204" pitchFamily="34" charset="0"/>
                </a:rPr>
                <a:t>(IVA esclusa)</a:t>
              </a:r>
            </a:p>
            <a:p>
              <a:pPr marL="285750" indent="-285750" eaLnBrk="1" fontAlgn="auto" hangingPunct="1">
                <a:spcBef>
                  <a:spcPts val="200"/>
                </a:spcBef>
                <a:spcAft>
                  <a:spcPts val="0"/>
                </a:spcAft>
                <a:buFont typeface="Wingdings" panose="05000000000000000000" pitchFamily="2" charset="2"/>
                <a:buChar char="§"/>
                <a:defRPr/>
              </a:pPr>
              <a:r>
                <a:rPr lang="it-IT" sz="1400" kern="0" dirty="0">
                  <a:latin typeface="Century Gothic" panose="020B0502020202020204" pitchFamily="34" charset="0"/>
                </a:rPr>
                <a:t>Remunerazione lotto 1: canone trimestrale gestione diretta ed indiretta su classi di tecnologie;</a:t>
              </a:r>
            </a:p>
            <a:p>
              <a:pPr marL="285750" indent="-285750" eaLnBrk="1" fontAlgn="auto" hangingPunct="1">
                <a:spcBef>
                  <a:spcPts val="200"/>
                </a:spcBef>
                <a:spcAft>
                  <a:spcPts val="0"/>
                </a:spcAft>
                <a:buFont typeface="Wingdings" panose="05000000000000000000" pitchFamily="2" charset="2"/>
                <a:buChar char="§"/>
                <a:defRPr/>
              </a:pPr>
              <a:r>
                <a:rPr lang="it-IT" sz="1400" kern="0" dirty="0">
                  <a:latin typeface="Century Gothic" panose="020B0502020202020204" pitchFamily="34" charset="0"/>
                </a:rPr>
                <a:t>Remunerazione lotti 2 e 3: profili professionali; reperibilità extra canone e fornitura SW;</a:t>
              </a:r>
            </a:p>
            <a:p>
              <a:pPr marL="285750" indent="-285750" eaLnBrk="1" fontAlgn="auto" hangingPunct="1">
                <a:spcBef>
                  <a:spcPts val="200"/>
                </a:spcBef>
                <a:spcAft>
                  <a:spcPts val="0"/>
                </a:spcAft>
                <a:buFont typeface="Wingdings" panose="05000000000000000000" pitchFamily="2" charset="2"/>
                <a:buChar char="§"/>
                <a:defRPr/>
              </a:pPr>
              <a:r>
                <a:rPr lang="it-IT" sz="1400" kern="0" dirty="0">
                  <a:latin typeface="Century Gothic" panose="020B0502020202020204" pitchFamily="34" charset="0"/>
                </a:rPr>
                <a:t>Remunerazione lotto 4: prezzo unitario su 3 gruppi di verifiche. </a:t>
              </a:r>
            </a:p>
          </p:txBody>
        </p:sp>
      </p:grpSp>
      <p:grpSp>
        <p:nvGrpSpPr>
          <p:cNvPr id="15367" name="Group 3">
            <a:extLst>
              <a:ext uri="{FF2B5EF4-FFF2-40B4-BE49-F238E27FC236}">
                <a16:creationId xmlns:a16="http://schemas.microsoft.com/office/drawing/2014/main" id="{F1D56F68-C834-4BAB-8F21-52C50314C5AA}"/>
              </a:ext>
            </a:extLst>
          </p:cNvPr>
          <p:cNvGrpSpPr>
            <a:grpSpLocks/>
          </p:cNvGrpSpPr>
          <p:nvPr/>
        </p:nvGrpSpPr>
        <p:grpSpPr bwMode="auto">
          <a:xfrm>
            <a:off x="8980490" y="1179512"/>
            <a:ext cx="2852735" cy="5017503"/>
            <a:chOff x="-575577" y="1862215"/>
            <a:chExt cx="2268101" cy="1747309"/>
          </a:xfrm>
        </p:grpSpPr>
        <p:sp>
          <p:nvSpPr>
            <p:cNvPr id="19" name="Rectangle 158">
              <a:extLst>
                <a:ext uri="{FF2B5EF4-FFF2-40B4-BE49-F238E27FC236}">
                  <a16:creationId xmlns:a16="http://schemas.microsoft.com/office/drawing/2014/main" id="{0F253207-CBB0-412F-B192-E3ADD92A18D6}"/>
                </a:ext>
              </a:extLst>
            </p:cNvPr>
            <p:cNvSpPr/>
            <p:nvPr/>
          </p:nvSpPr>
          <p:spPr>
            <a:xfrm>
              <a:off x="-574317" y="1862215"/>
              <a:ext cx="2266841" cy="167234"/>
            </a:xfrm>
            <a:prstGeom prst="rect">
              <a:avLst/>
            </a:prstGeom>
            <a:noFill/>
            <a:ln w="25400" cap="flat" cmpd="sng" algn="ctr">
              <a:solidFill>
                <a:srgbClr val="92D050"/>
              </a:solidFill>
              <a:prstDash val="solid"/>
            </a:ln>
            <a:effectLst/>
          </p:spPr>
          <p:txBody>
            <a:bodyPr rIns="89995" anchor="ctr"/>
            <a:lstStyle/>
            <a:p>
              <a:pPr algn="ctr" eaLnBrk="1" fontAlgn="auto" hangingPunct="1">
                <a:spcBef>
                  <a:spcPts val="200"/>
                </a:spcBef>
                <a:spcAft>
                  <a:spcPts val="0"/>
                </a:spcAft>
                <a:defRPr/>
              </a:pPr>
              <a:r>
                <a:rPr lang="it-IT" sz="1600" b="1" kern="0" dirty="0">
                  <a:solidFill>
                    <a:srgbClr val="2D7B39"/>
                  </a:solidFill>
                  <a:latin typeface="Century Gothic" panose="020B0502020202020204" pitchFamily="34" charset="0"/>
                </a:rPr>
                <a:t>AGGIUDICAZIONE</a:t>
              </a:r>
              <a:endParaRPr lang="it-IT" sz="1400" b="1" kern="0" dirty="0">
                <a:solidFill>
                  <a:srgbClr val="2D7B39"/>
                </a:solidFill>
                <a:latin typeface="Century Gothic" panose="020B0502020202020204" pitchFamily="34" charset="0"/>
              </a:endParaRPr>
            </a:p>
          </p:txBody>
        </p:sp>
        <p:sp>
          <p:nvSpPr>
            <p:cNvPr id="20" name="Rectangle 159">
              <a:extLst>
                <a:ext uri="{FF2B5EF4-FFF2-40B4-BE49-F238E27FC236}">
                  <a16:creationId xmlns:a16="http://schemas.microsoft.com/office/drawing/2014/main" id="{2ADD56B2-6C79-4B97-842A-F54237AF0B91}"/>
                </a:ext>
              </a:extLst>
            </p:cNvPr>
            <p:cNvSpPr/>
            <p:nvPr/>
          </p:nvSpPr>
          <p:spPr>
            <a:xfrm>
              <a:off x="-575577" y="2487503"/>
              <a:ext cx="2266841" cy="1122021"/>
            </a:xfrm>
            <a:prstGeom prst="rect">
              <a:avLst/>
            </a:prstGeom>
            <a:solidFill>
              <a:sysClr val="window" lastClr="FFFFFF"/>
            </a:solidFill>
            <a:ln w="25400" cap="flat" cmpd="sng" algn="ctr">
              <a:solidFill>
                <a:srgbClr val="92D050"/>
              </a:solidFill>
              <a:prstDash val="solid"/>
            </a:ln>
            <a:effectLst/>
          </p:spPr>
          <p:txBody>
            <a:bodyPr rIns="89995"/>
            <a:lstStyle/>
            <a:p>
              <a:pPr marL="87313" indent="-87313" eaLnBrk="1" fontAlgn="auto" hangingPunct="1">
                <a:spcBef>
                  <a:spcPts val="200"/>
                </a:spcBef>
                <a:spcAft>
                  <a:spcPts val="0"/>
                </a:spcAft>
                <a:buFont typeface="Wingdings" panose="05000000000000000000" pitchFamily="2" charset="2"/>
                <a:buChar char="§"/>
                <a:defRPr/>
              </a:pPr>
              <a:r>
                <a:rPr lang="it-IT" sz="1400" b="1" kern="0" dirty="0">
                  <a:latin typeface="Century Gothic" panose="020B0502020202020204" pitchFamily="34" charset="0"/>
                </a:rPr>
                <a:t>Aggiudicazione</a:t>
              </a:r>
              <a:r>
                <a:rPr lang="it-IT" sz="1400" kern="0" dirty="0">
                  <a:latin typeface="Century Gothic" panose="020B0502020202020204" pitchFamily="34" charset="0"/>
                </a:rPr>
                <a:t>: agosto 2017</a:t>
              </a:r>
            </a:p>
            <a:p>
              <a:pPr eaLnBrk="1" fontAlgn="auto" hangingPunct="1">
                <a:spcBef>
                  <a:spcPts val="200"/>
                </a:spcBef>
                <a:spcAft>
                  <a:spcPts val="0"/>
                </a:spcAft>
                <a:defRPr/>
              </a:pPr>
              <a:endParaRPr lang="it-IT" sz="1400" kern="0" dirty="0">
                <a:latin typeface="Century Gothic" panose="020B0502020202020204" pitchFamily="34" charset="0"/>
              </a:endParaRPr>
            </a:p>
            <a:p>
              <a:pPr marL="87313" indent="-87313" eaLnBrk="1" fontAlgn="auto" hangingPunct="1">
                <a:spcBef>
                  <a:spcPts val="200"/>
                </a:spcBef>
                <a:spcAft>
                  <a:spcPts val="0"/>
                </a:spcAft>
                <a:buFont typeface="Wingdings" panose="05000000000000000000" pitchFamily="2" charset="2"/>
                <a:buChar char="§"/>
                <a:defRPr/>
              </a:pPr>
              <a:r>
                <a:rPr lang="it-IT" sz="1400" b="1" kern="0" dirty="0">
                  <a:latin typeface="Century Gothic" panose="020B0502020202020204" pitchFamily="34" charset="0"/>
                </a:rPr>
                <a:t>Aggiudicatari</a:t>
              </a:r>
              <a:r>
                <a:rPr lang="it-IT" sz="1400" kern="0" dirty="0">
                  <a:latin typeface="Century Gothic" panose="020B0502020202020204" pitchFamily="34" charset="0"/>
                </a:rPr>
                <a:t>: </a:t>
              </a:r>
            </a:p>
            <a:p>
              <a:pPr eaLnBrk="1" fontAlgn="auto" hangingPunct="1">
                <a:spcBef>
                  <a:spcPts val="200"/>
                </a:spcBef>
                <a:spcAft>
                  <a:spcPts val="0"/>
                </a:spcAft>
                <a:defRPr/>
              </a:pPr>
              <a:r>
                <a:rPr lang="it-IT" sz="1400" kern="0" dirty="0">
                  <a:latin typeface="Century Gothic" panose="020B0502020202020204" pitchFamily="34" charset="0"/>
                </a:rPr>
                <a:t>Lotto 1) Hospital Consulting </a:t>
              </a:r>
              <a:r>
                <a:rPr lang="it-IT" sz="1400" kern="0" dirty="0" err="1">
                  <a:latin typeface="Century Gothic" panose="020B0502020202020204" pitchFamily="34" charset="0"/>
                </a:rPr>
                <a:t>S.pA</a:t>
              </a:r>
              <a:r>
                <a:rPr lang="it-IT" sz="1400" kern="0" dirty="0">
                  <a:latin typeface="Century Gothic" panose="020B0502020202020204" pitchFamily="34" charset="0"/>
                </a:rPr>
                <a:t>;</a:t>
              </a:r>
            </a:p>
            <a:p>
              <a:pPr eaLnBrk="1" fontAlgn="auto" hangingPunct="1">
                <a:spcBef>
                  <a:spcPts val="200"/>
                </a:spcBef>
                <a:spcAft>
                  <a:spcPts val="0"/>
                </a:spcAft>
                <a:defRPr/>
              </a:pPr>
              <a:r>
                <a:rPr lang="it-IT" sz="1400" kern="0" dirty="0">
                  <a:latin typeface="Century Gothic" panose="020B0502020202020204" pitchFamily="34" charset="0"/>
                </a:rPr>
                <a:t>Lotti 2 e 3) RTI</a:t>
              </a:r>
            </a:p>
            <a:p>
              <a:pPr eaLnBrk="1" fontAlgn="auto" hangingPunct="1">
                <a:spcBef>
                  <a:spcPts val="200"/>
                </a:spcBef>
                <a:spcAft>
                  <a:spcPts val="0"/>
                </a:spcAft>
                <a:defRPr/>
              </a:pPr>
              <a:r>
                <a:rPr lang="it-IT" sz="1400" kern="0" dirty="0" err="1">
                  <a:latin typeface="Century Gothic" panose="020B0502020202020204" pitchFamily="34" charset="0"/>
                </a:rPr>
                <a:t>Adiramef</a:t>
              </a:r>
              <a:r>
                <a:rPr lang="it-IT" sz="1400" kern="0" dirty="0">
                  <a:latin typeface="Century Gothic" panose="020B0502020202020204" pitchFamily="34" charset="0"/>
                </a:rPr>
                <a:t> – </a:t>
              </a:r>
              <a:r>
                <a:rPr lang="it-IT" sz="1400" kern="0" dirty="0" err="1">
                  <a:latin typeface="Century Gothic" panose="020B0502020202020204" pitchFamily="34" charset="0"/>
                </a:rPr>
                <a:t>Tecnomedical</a:t>
              </a:r>
              <a:r>
                <a:rPr lang="it-IT" sz="1400" kern="0" dirty="0">
                  <a:latin typeface="Century Gothic" panose="020B0502020202020204" pitchFamily="34" charset="0"/>
                </a:rPr>
                <a:t>;</a:t>
              </a:r>
            </a:p>
            <a:p>
              <a:pPr eaLnBrk="1" fontAlgn="auto" hangingPunct="1">
                <a:spcBef>
                  <a:spcPts val="200"/>
                </a:spcBef>
                <a:spcAft>
                  <a:spcPts val="0"/>
                </a:spcAft>
                <a:defRPr/>
              </a:pPr>
              <a:r>
                <a:rPr lang="it-IT" sz="1400" kern="0" dirty="0">
                  <a:latin typeface="Century Gothic" panose="020B0502020202020204" pitchFamily="34" charset="0"/>
                </a:rPr>
                <a:t>Lotto 4) RTI Tesi – Sol.</a:t>
              </a:r>
            </a:p>
            <a:p>
              <a:pPr eaLnBrk="1" fontAlgn="auto" hangingPunct="1">
                <a:spcBef>
                  <a:spcPts val="200"/>
                </a:spcBef>
                <a:spcAft>
                  <a:spcPts val="0"/>
                </a:spcAft>
                <a:defRPr/>
              </a:pPr>
              <a:endParaRPr lang="it-IT" sz="1400" b="1" kern="0" dirty="0">
                <a:latin typeface="Century Gothic" panose="020B0502020202020204" pitchFamily="34" charset="0"/>
              </a:endParaRPr>
            </a:p>
            <a:p>
              <a:pPr marL="87313" indent="-87313" eaLnBrk="1" fontAlgn="auto" hangingPunct="1">
                <a:spcBef>
                  <a:spcPts val="200"/>
                </a:spcBef>
                <a:spcAft>
                  <a:spcPts val="0"/>
                </a:spcAft>
                <a:buFont typeface="Wingdings" panose="05000000000000000000" pitchFamily="2" charset="2"/>
                <a:buChar char="§"/>
                <a:defRPr/>
              </a:pPr>
              <a:endParaRPr lang="it-IT" sz="1400" b="1" kern="0" dirty="0">
                <a:latin typeface="Century Gothic" panose="020B0502020202020204" pitchFamily="34" charset="0"/>
              </a:endParaRPr>
            </a:p>
          </p:txBody>
        </p:sp>
      </p:grpSp>
      <p:sp>
        <p:nvSpPr>
          <p:cNvPr id="21" name="Titolo 2">
            <a:extLst>
              <a:ext uri="{FF2B5EF4-FFF2-40B4-BE49-F238E27FC236}">
                <a16:creationId xmlns:a16="http://schemas.microsoft.com/office/drawing/2014/main" id="{BA4DECAB-3E55-4DFD-B58A-FB576B139558}"/>
              </a:ext>
            </a:extLst>
          </p:cNvPr>
          <p:cNvSpPr txBox="1">
            <a:spLocks noChangeArrowheads="1"/>
          </p:cNvSpPr>
          <p:nvPr/>
        </p:nvSpPr>
        <p:spPr bwMode="auto">
          <a:xfrm>
            <a:off x="412624" y="65316"/>
            <a:ext cx="10979150" cy="4286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lvl1pPr algn="l" rtl="0" eaLnBrk="0" fontAlgn="base" hangingPunct="0">
              <a:spcBef>
                <a:spcPct val="0"/>
              </a:spcBef>
              <a:spcAft>
                <a:spcPct val="0"/>
              </a:spcAft>
              <a:defRPr sz="2700" b="1">
                <a:solidFill>
                  <a:srgbClr val="006600"/>
                </a:solidFill>
                <a:latin typeface="+mj-lt"/>
                <a:ea typeface="+mj-ea"/>
                <a:cs typeface="+mj-cs"/>
              </a:defRPr>
            </a:lvl1pPr>
            <a:lvl2pPr algn="l" rtl="0" eaLnBrk="0" fontAlgn="base" hangingPunct="0">
              <a:spcBef>
                <a:spcPct val="0"/>
              </a:spcBef>
              <a:spcAft>
                <a:spcPct val="0"/>
              </a:spcAft>
              <a:defRPr sz="2700" b="1">
                <a:solidFill>
                  <a:srgbClr val="006600"/>
                </a:solidFill>
                <a:latin typeface="Arial" charset="0"/>
              </a:defRPr>
            </a:lvl2pPr>
            <a:lvl3pPr algn="l" rtl="0" eaLnBrk="0" fontAlgn="base" hangingPunct="0">
              <a:spcBef>
                <a:spcPct val="0"/>
              </a:spcBef>
              <a:spcAft>
                <a:spcPct val="0"/>
              </a:spcAft>
              <a:defRPr sz="2700" b="1">
                <a:solidFill>
                  <a:srgbClr val="006600"/>
                </a:solidFill>
                <a:latin typeface="Arial" charset="0"/>
              </a:defRPr>
            </a:lvl3pPr>
            <a:lvl4pPr algn="l" rtl="0" eaLnBrk="0" fontAlgn="base" hangingPunct="0">
              <a:spcBef>
                <a:spcPct val="0"/>
              </a:spcBef>
              <a:spcAft>
                <a:spcPct val="0"/>
              </a:spcAft>
              <a:defRPr sz="2700" b="1">
                <a:solidFill>
                  <a:srgbClr val="006600"/>
                </a:solidFill>
                <a:latin typeface="Arial" charset="0"/>
              </a:defRPr>
            </a:lvl4pPr>
            <a:lvl5pPr algn="l" rtl="0" eaLnBrk="0" fontAlgn="base" hangingPunct="0">
              <a:spcBef>
                <a:spcPct val="0"/>
              </a:spcBef>
              <a:spcAft>
                <a:spcPct val="0"/>
              </a:spcAft>
              <a:defRPr sz="2700" b="1">
                <a:solidFill>
                  <a:srgbClr val="006600"/>
                </a:solidFill>
                <a:latin typeface="Arial" charset="0"/>
              </a:defRPr>
            </a:lvl5pPr>
            <a:lvl6pPr marL="562722" algn="l" rtl="0" eaLnBrk="0" fontAlgn="base" hangingPunct="0">
              <a:spcBef>
                <a:spcPct val="0"/>
              </a:spcBef>
              <a:spcAft>
                <a:spcPct val="0"/>
              </a:spcAft>
              <a:defRPr sz="2708" b="1">
                <a:solidFill>
                  <a:srgbClr val="006600"/>
                </a:solidFill>
                <a:latin typeface="Arial" charset="0"/>
              </a:defRPr>
            </a:lvl6pPr>
            <a:lvl7pPr marL="1125444" algn="l" rtl="0" eaLnBrk="0" fontAlgn="base" hangingPunct="0">
              <a:spcBef>
                <a:spcPct val="0"/>
              </a:spcBef>
              <a:spcAft>
                <a:spcPct val="0"/>
              </a:spcAft>
              <a:defRPr sz="2708" b="1">
                <a:solidFill>
                  <a:srgbClr val="006600"/>
                </a:solidFill>
                <a:latin typeface="Arial" charset="0"/>
              </a:defRPr>
            </a:lvl7pPr>
            <a:lvl8pPr marL="1688165" algn="l" rtl="0" eaLnBrk="0" fontAlgn="base" hangingPunct="0">
              <a:spcBef>
                <a:spcPct val="0"/>
              </a:spcBef>
              <a:spcAft>
                <a:spcPct val="0"/>
              </a:spcAft>
              <a:defRPr sz="2708" b="1">
                <a:solidFill>
                  <a:srgbClr val="006600"/>
                </a:solidFill>
                <a:latin typeface="Arial" charset="0"/>
              </a:defRPr>
            </a:lvl8pPr>
            <a:lvl9pPr marL="2250887" algn="l" rtl="0" eaLnBrk="0" fontAlgn="base" hangingPunct="0">
              <a:spcBef>
                <a:spcPct val="0"/>
              </a:spcBef>
              <a:spcAft>
                <a:spcPct val="0"/>
              </a:spcAft>
              <a:defRPr sz="2708" b="1">
                <a:solidFill>
                  <a:srgbClr val="006600"/>
                </a:solidFill>
                <a:latin typeface="Arial" charset="0"/>
              </a:defRPr>
            </a:lvl9pPr>
          </a:lstStyle>
          <a:p>
            <a:r>
              <a:rPr lang="it-IT" altLang="it-IT" sz="2800" kern="0" dirty="0">
                <a:solidFill>
                  <a:schemeClr val="bg1"/>
                </a:solidFill>
                <a:latin typeface="Century Gothic" panose="020B0502020202020204" pitchFamily="34" charset="0"/>
              </a:rPr>
              <a:t>FOCUS EDIZIONE PRECEDENTE</a:t>
            </a:r>
          </a:p>
        </p:txBody>
      </p:sp>
      <p:grpSp>
        <p:nvGrpSpPr>
          <p:cNvPr id="23" name="Group 675">
            <a:extLst>
              <a:ext uri="{FF2B5EF4-FFF2-40B4-BE49-F238E27FC236}">
                <a16:creationId xmlns:a16="http://schemas.microsoft.com/office/drawing/2014/main" id="{BD2370FE-21DC-4AA9-83C3-614EC5BC0F12}"/>
              </a:ext>
            </a:extLst>
          </p:cNvPr>
          <p:cNvGrpSpPr>
            <a:grpSpLocks noChangeAspect="1"/>
          </p:cNvGrpSpPr>
          <p:nvPr/>
        </p:nvGrpSpPr>
        <p:grpSpPr bwMode="auto">
          <a:xfrm>
            <a:off x="10166037" y="1902778"/>
            <a:ext cx="755650" cy="755650"/>
            <a:chOff x="6583" y="2681"/>
            <a:chExt cx="340" cy="340"/>
          </a:xfrm>
          <a:solidFill>
            <a:srgbClr val="3AA453"/>
          </a:solidFill>
        </p:grpSpPr>
        <p:sp>
          <p:nvSpPr>
            <p:cNvPr id="24" name="Freeform 676">
              <a:extLst>
                <a:ext uri="{FF2B5EF4-FFF2-40B4-BE49-F238E27FC236}">
                  <a16:creationId xmlns:a16="http://schemas.microsoft.com/office/drawing/2014/main" id="{0180F6E7-4F9C-43BA-9D60-1C0C081BED01}"/>
                </a:ext>
              </a:extLst>
            </p:cNvPr>
            <p:cNvSpPr>
              <a:spLocks noEditPoints="1"/>
            </p:cNvSpPr>
            <p:nvPr/>
          </p:nvSpPr>
          <p:spPr bwMode="auto">
            <a:xfrm>
              <a:off x="6583" y="2681"/>
              <a:ext cx="340" cy="340"/>
            </a:xfrm>
            <a:custGeom>
              <a:avLst/>
              <a:gdLst>
                <a:gd name="T0" fmla="*/ 256 w 512"/>
                <a:gd name="T1" fmla="*/ 21 h 512"/>
                <a:gd name="T2" fmla="*/ 490 w 512"/>
                <a:gd name="T3" fmla="*/ 256 h 512"/>
                <a:gd name="T4" fmla="*/ 256 w 512"/>
                <a:gd name="T5" fmla="*/ 490 h 512"/>
                <a:gd name="T6" fmla="*/ 21 w 512"/>
                <a:gd name="T7" fmla="*/ 256 h 512"/>
                <a:gd name="T8" fmla="*/ 256 w 512"/>
                <a:gd name="T9" fmla="*/ 21 h 512"/>
                <a:gd name="T10" fmla="*/ 256 w 512"/>
                <a:gd name="T11" fmla="*/ 0 h 512"/>
                <a:gd name="T12" fmla="*/ 0 w 512"/>
                <a:gd name="T13" fmla="*/ 256 h 512"/>
                <a:gd name="T14" fmla="*/ 256 w 512"/>
                <a:gd name="T15" fmla="*/ 512 h 512"/>
                <a:gd name="T16" fmla="*/ 512 w 512"/>
                <a:gd name="T17" fmla="*/ 256 h 512"/>
                <a:gd name="T18" fmla="*/ 256 w 512"/>
                <a:gd name="T19" fmla="*/ 0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2" h="512">
                  <a:moveTo>
                    <a:pt x="256" y="21"/>
                  </a:moveTo>
                  <a:cubicBezTo>
                    <a:pt x="385" y="21"/>
                    <a:pt x="490" y="126"/>
                    <a:pt x="490" y="256"/>
                  </a:cubicBezTo>
                  <a:cubicBezTo>
                    <a:pt x="490" y="385"/>
                    <a:pt x="385" y="490"/>
                    <a:pt x="256" y="490"/>
                  </a:cubicBezTo>
                  <a:cubicBezTo>
                    <a:pt x="126" y="490"/>
                    <a:pt x="21" y="385"/>
                    <a:pt x="21" y="256"/>
                  </a:cubicBezTo>
                  <a:cubicBezTo>
                    <a:pt x="21" y="126"/>
                    <a:pt x="126" y="21"/>
                    <a:pt x="256" y="21"/>
                  </a:cubicBezTo>
                  <a:moveTo>
                    <a:pt x="256" y="0"/>
                  </a:moveTo>
                  <a:cubicBezTo>
                    <a:pt x="114" y="0"/>
                    <a:pt x="0" y="114"/>
                    <a:pt x="0" y="256"/>
                  </a:cubicBezTo>
                  <a:cubicBezTo>
                    <a:pt x="0" y="397"/>
                    <a:pt x="114" y="512"/>
                    <a:pt x="256" y="512"/>
                  </a:cubicBezTo>
                  <a:cubicBezTo>
                    <a:pt x="397" y="512"/>
                    <a:pt x="512" y="397"/>
                    <a:pt x="512" y="256"/>
                  </a:cubicBezTo>
                  <a:cubicBezTo>
                    <a:pt x="512" y="114"/>
                    <a:pt x="397" y="0"/>
                    <a:pt x="256" y="0"/>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25" name="Freeform 677">
              <a:extLst>
                <a:ext uri="{FF2B5EF4-FFF2-40B4-BE49-F238E27FC236}">
                  <a16:creationId xmlns:a16="http://schemas.microsoft.com/office/drawing/2014/main" id="{6146D761-67BB-402E-A3CC-88619C29745E}"/>
                </a:ext>
              </a:extLst>
            </p:cNvPr>
            <p:cNvSpPr>
              <a:spLocks noEditPoints="1"/>
            </p:cNvSpPr>
            <p:nvPr/>
          </p:nvSpPr>
          <p:spPr bwMode="auto">
            <a:xfrm>
              <a:off x="6672" y="2741"/>
              <a:ext cx="162" cy="224"/>
            </a:xfrm>
            <a:custGeom>
              <a:avLst/>
              <a:gdLst>
                <a:gd name="T0" fmla="*/ 233 w 244"/>
                <a:gd name="T1" fmla="*/ 122 h 336"/>
                <a:gd name="T2" fmla="*/ 241 w 244"/>
                <a:gd name="T3" fmla="*/ 90 h 336"/>
                <a:gd name="T4" fmla="*/ 218 w 244"/>
                <a:gd name="T5" fmla="*/ 67 h 336"/>
                <a:gd name="T6" fmla="*/ 209 w 244"/>
                <a:gd name="T7" fmla="*/ 35 h 336"/>
                <a:gd name="T8" fmla="*/ 177 w 244"/>
                <a:gd name="T9" fmla="*/ 26 h 336"/>
                <a:gd name="T10" fmla="*/ 154 w 244"/>
                <a:gd name="T11" fmla="*/ 2 h 336"/>
                <a:gd name="T12" fmla="*/ 122 w 244"/>
                <a:gd name="T13" fmla="*/ 11 h 336"/>
                <a:gd name="T14" fmla="*/ 90 w 244"/>
                <a:gd name="T15" fmla="*/ 2 h 336"/>
                <a:gd name="T16" fmla="*/ 66 w 244"/>
                <a:gd name="T17" fmla="*/ 26 h 336"/>
                <a:gd name="T18" fmla="*/ 34 w 244"/>
                <a:gd name="T19" fmla="*/ 35 h 336"/>
                <a:gd name="T20" fmla="*/ 26 w 244"/>
                <a:gd name="T21" fmla="*/ 67 h 336"/>
                <a:gd name="T22" fmla="*/ 2 w 244"/>
                <a:gd name="T23" fmla="*/ 90 h 336"/>
                <a:gd name="T24" fmla="*/ 11 w 244"/>
                <a:gd name="T25" fmla="*/ 122 h 336"/>
                <a:gd name="T26" fmla="*/ 2 w 244"/>
                <a:gd name="T27" fmla="*/ 154 h 336"/>
                <a:gd name="T28" fmla="*/ 26 w 244"/>
                <a:gd name="T29" fmla="*/ 177 h 336"/>
                <a:gd name="T30" fmla="*/ 34 w 244"/>
                <a:gd name="T31" fmla="*/ 209 h 336"/>
                <a:gd name="T32" fmla="*/ 58 w 244"/>
                <a:gd name="T33" fmla="*/ 217 h 336"/>
                <a:gd name="T34" fmla="*/ 63 w 244"/>
                <a:gd name="T35" fmla="*/ 334 h 336"/>
                <a:gd name="T36" fmla="*/ 122 w 244"/>
                <a:gd name="T37" fmla="*/ 305 h 336"/>
                <a:gd name="T38" fmla="*/ 175 w 244"/>
                <a:gd name="T39" fmla="*/ 335 h 336"/>
                <a:gd name="T40" fmla="*/ 186 w 244"/>
                <a:gd name="T41" fmla="*/ 325 h 336"/>
                <a:gd name="T42" fmla="*/ 186 w 244"/>
                <a:gd name="T43" fmla="*/ 217 h 336"/>
                <a:gd name="T44" fmla="*/ 217 w 244"/>
                <a:gd name="T45" fmla="*/ 187 h 336"/>
                <a:gd name="T46" fmla="*/ 225 w 244"/>
                <a:gd name="T47" fmla="*/ 172 h 336"/>
                <a:gd name="T48" fmla="*/ 236 w 244"/>
                <a:gd name="T49" fmla="*/ 131 h 336"/>
                <a:gd name="T50" fmla="*/ 116 w 244"/>
                <a:gd name="T51" fmla="*/ 284 h 336"/>
                <a:gd name="T52" fmla="*/ 79 w 244"/>
                <a:gd name="T53" fmla="*/ 235 h 336"/>
                <a:gd name="T54" fmla="*/ 95 w 244"/>
                <a:gd name="T55" fmla="*/ 242 h 336"/>
                <a:gd name="T56" fmla="*/ 122 w 244"/>
                <a:gd name="T57" fmla="*/ 233 h 336"/>
                <a:gd name="T58" fmla="*/ 154 w 244"/>
                <a:gd name="T59" fmla="*/ 242 h 336"/>
                <a:gd name="T60" fmla="*/ 164 w 244"/>
                <a:gd name="T61" fmla="*/ 306 h 336"/>
                <a:gd name="T62" fmla="*/ 213 w 244"/>
                <a:gd name="T63" fmla="*/ 154 h 336"/>
                <a:gd name="T64" fmla="*/ 195 w 244"/>
                <a:gd name="T65" fmla="*/ 185 h 336"/>
                <a:gd name="T66" fmla="*/ 185 w 244"/>
                <a:gd name="T67" fmla="*/ 195 h 336"/>
                <a:gd name="T68" fmla="*/ 154 w 244"/>
                <a:gd name="T69" fmla="*/ 212 h 336"/>
                <a:gd name="T70" fmla="*/ 148 w 244"/>
                <a:gd name="T71" fmla="*/ 218 h 336"/>
                <a:gd name="T72" fmla="*/ 122 w 244"/>
                <a:gd name="T73" fmla="*/ 212 h 336"/>
                <a:gd name="T74" fmla="*/ 95 w 244"/>
                <a:gd name="T75" fmla="*/ 221 h 336"/>
                <a:gd name="T76" fmla="*/ 77 w 244"/>
                <a:gd name="T77" fmla="*/ 200 h 336"/>
                <a:gd name="T78" fmla="*/ 49 w 244"/>
                <a:gd name="T79" fmla="*/ 195 h 336"/>
                <a:gd name="T80" fmla="*/ 44 w 244"/>
                <a:gd name="T81" fmla="*/ 167 h 336"/>
                <a:gd name="T82" fmla="*/ 23 w 244"/>
                <a:gd name="T83" fmla="*/ 149 h 336"/>
                <a:gd name="T84" fmla="*/ 32 w 244"/>
                <a:gd name="T85" fmla="*/ 122 h 336"/>
                <a:gd name="T86" fmla="*/ 23 w 244"/>
                <a:gd name="T87" fmla="*/ 96 h 336"/>
                <a:gd name="T88" fmla="*/ 44 w 244"/>
                <a:gd name="T89" fmla="*/ 77 h 336"/>
                <a:gd name="T90" fmla="*/ 49 w 244"/>
                <a:gd name="T91" fmla="*/ 50 h 336"/>
                <a:gd name="T92" fmla="*/ 77 w 244"/>
                <a:gd name="T93" fmla="*/ 45 h 336"/>
                <a:gd name="T94" fmla="*/ 95 w 244"/>
                <a:gd name="T95" fmla="*/ 26 h 336"/>
                <a:gd name="T96" fmla="*/ 103 w 244"/>
                <a:gd name="T97" fmla="*/ 28 h 336"/>
                <a:gd name="T98" fmla="*/ 140 w 244"/>
                <a:gd name="T99" fmla="*/ 27 h 336"/>
                <a:gd name="T100" fmla="*/ 154 w 244"/>
                <a:gd name="T101" fmla="*/ 30 h 336"/>
                <a:gd name="T102" fmla="*/ 185 w 244"/>
                <a:gd name="T103" fmla="*/ 48 h 336"/>
                <a:gd name="T104" fmla="*/ 195 w 244"/>
                <a:gd name="T105" fmla="*/ 59 h 336"/>
                <a:gd name="T106" fmla="*/ 213 w 244"/>
                <a:gd name="T107" fmla="*/ 90 h 336"/>
                <a:gd name="T108" fmla="*/ 217 w 244"/>
                <a:gd name="T109" fmla="*/ 104 h 336"/>
                <a:gd name="T110" fmla="*/ 217 w 244"/>
                <a:gd name="T111" fmla="*/ 140 h 336"/>
                <a:gd name="T112" fmla="*/ 213 w 244"/>
                <a:gd name="T113" fmla="*/ 154 h 3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244" h="336">
                  <a:moveTo>
                    <a:pt x="236" y="131"/>
                  </a:moveTo>
                  <a:cubicBezTo>
                    <a:pt x="235" y="128"/>
                    <a:pt x="233" y="124"/>
                    <a:pt x="233" y="122"/>
                  </a:cubicBezTo>
                  <a:cubicBezTo>
                    <a:pt x="233" y="120"/>
                    <a:pt x="235" y="116"/>
                    <a:pt x="236" y="113"/>
                  </a:cubicBezTo>
                  <a:cubicBezTo>
                    <a:pt x="239" y="107"/>
                    <a:pt x="244" y="99"/>
                    <a:pt x="241" y="90"/>
                  </a:cubicBezTo>
                  <a:cubicBezTo>
                    <a:pt x="239" y="81"/>
                    <a:pt x="231" y="76"/>
                    <a:pt x="225" y="72"/>
                  </a:cubicBezTo>
                  <a:cubicBezTo>
                    <a:pt x="222" y="70"/>
                    <a:pt x="219" y="68"/>
                    <a:pt x="218" y="67"/>
                  </a:cubicBezTo>
                  <a:cubicBezTo>
                    <a:pt x="217" y="65"/>
                    <a:pt x="217" y="61"/>
                    <a:pt x="217" y="57"/>
                  </a:cubicBezTo>
                  <a:cubicBezTo>
                    <a:pt x="216" y="50"/>
                    <a:pt x="216" y="41"/>
                    <a:pt x="209" y="35"/>
                  </a:cubicBezTo>
                  <a:cubicBezTo>
                    <a:pt x="203" y="28"/>
                    <a:pt x="194" y="28"/>
                    <a:pt x="186" y="27"/>
                  </a:cubicBezTo>
                  <a:cubicBezTo>
                    <a:pt x="183" y="27"/>
                    <a:pt x="179" y="27"/>
                    <a:pt x="177" y="26"/>
                  </a:cubicBezTo>
                  <a:cubicBezTo>
                    <a:pt x="176" y="25"/>
                    <a:pt x="173" y="21"/>
                    <a:pt x="172" y="19"/>
                  </a:cubicBezTo>
                  <a:cubicBezTo>
                    <a:pt x="168" y="13"/>
                    <a:pt x="163" y="5"/>
                    <a:pt x="154" y="2"/>
                  </a:cubicBezTo>
                  <a:cubicBezTo>
                    <a:pt x="145" y="0"/>
                    <a:pt x="137" y="4"/>
                    <a:pt x="130" y="8"/>
                  </a:cubicBezTo>
                  <a:cubicBezTo>
                    <a:pt x="128" y="9"/>
                    <a:pt x="123" y="11"/>
                    <a:pt x="122" y="11"/>
                  </a:cubicBezTo>
                  <a:cubicBezTo>
                    <a:pt x="120" y="11"/>
                    <a:pt x="116" y="9"/>
                    <a:pt x="113" y="8"/>
                  </a:cubicBezTo>
                  <a:cubicBezTo>
                    <a:pt x="106" y="4"/>
                    <a:pt x="98" y="0"/>
                    <a:pt x="90" y="2"/>
                  </a:cubicBezTo>
                  <a:cubicBezTo>
                    <a:pt x="81" y="5"/>
                    <a:pt x="76" y="13"/>
                    <a:pt x="72" y="19"/>
                  </a:cubicBezTo>
                  <a:cubicBezTo>
                    <a:pt x="70" y="21"/>
                    <a:pt x="68" y="25"/>
                    <a:pt x="66" y="26"/>
                  </a:cubicBezTo>
                  <a:cubicBezTo>
                    <a:pt x="65" y="27"/>
                    <a:pt x="60" y="27"/>
                    <a:pt x="57" y="27"/>
                  </a:cubicBezTo>
                  <a:cubicBezTo>
                    <a:pt x="50" y="28"/>
                    <a:pt x="41" y="28"/>
                    <a:pt x="34" y="35"/>
                  </a:cubicBezTo>
                  <a:cubicBezTo>
                    <a:pt x="28" y="41"/>
                    <a:pt x="27" y="50"/>
                    <a:pt x="27" y="57"/>
                  </a:cubicBezTo>
                  <a:cubicBezTo>
                    <a:pt x="27" y="61"/>
                    <a:pt x="26" y="65"/>
                    <a:pt x="26" y="67"/>
                  </a:cubicBezTo>
                  <a:cubicBezTo>
                    <a:pt x="25" y="68"/>
                    <a:pt x="21" y="70"/>
                    <a:pt x="18" y="72"/>
                  </a:cubicBezTo>
                  <a:cubicBezTo>
                    <a:pt x="12" y="76"/>
                    <a:pt x="5" y="81"/>
                    <a:pt x="2" y="90"/>
                  </a:cubicBezTo>
                  <a:cubicBezTo>
                    <a:pt x="0" y="99"/>
                    <a:pt x="4" y="107"/>
                    <a:pt x="7" y="113"/>
                  </a:cubicBezTo>
                  <a:cubicBezTo>
                    <a:pt x="9" y="116"/>
                    <a:pt x="11" y="120"/>
                    <a:pt x="11" y="122"/>
                  </a:cubicBezTo>
                  <a:cubicBezTo>
                    <a:pt x="11" y="124"/>
                    <a:pt x="9" y="128"/>
                    <a:pt x="7" y="131"/>
                  </a:cubicBezTo>
                  <a:cubicBezTo>
                    <a:pt x="4" y="137"/>
                    <a:pt x="0" y="145"/>
                    <a:pt x="2" y="154"/>
                  </a:cubicBezTo>
                  <a:cubicBezTo>
                    <a:pt x="5" y="163"/>
                    <a:pt x="12" y="168"/>
                    <a:pt x="18" y="172"/>
                  </a:cubicBezTo>
                  <a:cubicBezTo>
                    <a:pt x="21" y="174"/>
                    <a:pt x="25" y="176"/>
                    <a:pt x="26" y="177"/>
                  </a:cubicBezTo>
                  <a:cubicBezTo>
                    <a:pt x="26" y="179"/>
                    <a:pt x="27" y="183"/>
                    <a:pt x="27" y="187"/>
                  </a:cubicBezTo>
                  <a:cubicBezTo>
                    <a:pt x="27" y="194"/>
                    <a:pt x="28" y="203"/>
                    <a:pt x="34" y="209"/>
                  </a:cubicBezTo>
                  <a:cubicBezTo>
                    <a:pt x="41" y="216"/>
                    <a:pt x="50" y="216"/>
                    <a:pt x="57" y="217"/>
                  </a:cubicBezTo>
                  <a:cubicBezTo>
                    <a:pt x="57" y="217"/>
                    <a:pt x="57" y="217"/>
                    <a:pt x="58" y="217"/>
                  </a:cubicBezTo>
                  <a:cubicBezTo>
                    <a:pt x="58" y="325"/>
                    <a:pt x="58" y="325"/>
                    <a:pt x="58" y="325"/>
                  </a:cubicBezTo>
                  <a:cubicBezTo>
                    <a:pt x="58" y="329"/>
                    <a:pt x="60" y="332"/>
                    <a:pt x="63" y="334"/>
                  </a:cubicBezTo>
                  <a:cubicBezTo>
                    <a:pt x="66" y="336"/>
                    <a:pt x="71" y="336"/>
                    <a:pt x="74" y="334"/>
                  </a:cubicBezTo>
                  <a:cubicBezTo>
                    <a:pt x="122" y="305"/>
                    <a:pt x="122" y="305"/>
                    <a:pt x="122" y="305"/>
                  </a:cubicBezTo>
                  <a:cubicBezTo>
                    <a:pt x="170" y="334"/>
                    <a:pt x="170" y="334"/>
                    <a:pt x="170" y="334"/>
                  </a:cubicBezTo>
                  <a:cubicBezTo>
                    <a:pt x="171" y="335"/>
                    <a:pt x="173" y="335"/>
                    <a:pt x="175" y="335"/>
                  </a:cubicBezTo>
                  <a:cubicBezTo>
                    <a:pt x="177" y="335"/>
                    <a:pt x="179" y="335"/>
                    <a:pt x="180" y="334"/>
                  </a:cubicBezTo>
                  <a:cubicBezTo>
                    <a:pt x="184" y="332"/>
                    <a:pt x="186" y="329"/>
                    <a:pt x="186" y="325"/>
                  </a:cubicBezTo>
                  <a:cubicBezTo>
                    <a:pt x="186" y="217"/>
                    <a:pt x="186" y="217"/>
                    <a:pt x="186" y="217"/>
                  </a:cubicBezTo>
                  <a:cubicBezTo>
                    <a:pt x="186" y="217"/>
                    <a:pt x="186" y="217"/>
                    <a:pt x="186" y="217"/>
                  </a:cubicBezTo>
                  <a:cubicBezTo>
                    <a:pt x="194" y="216"/>
                    <a:pt x="203" y="216"/>
                    <a:pt x="209" y="209"/>
                  </a:cubicBezTo>
                  <a:cubicBezTo>
                    <a:pt x="216" y="203"/>
                    <a:pt x="216" y="194"/>
                    <a:pt x="217" y="187"/>
                  </a:cubicBezTo>
                  <a:cubicBezTo>
                    <a:pt x="217" y="183"/>
                    <a:pt x="217" y="179"/>
                    <a:pt x="218" y="177"/>
                  </a:cubicBezTo>
                  <a:cubicBezTo>
                    <a:pt x="219" y="176"/>
                    <a:pt x="222" y="174"/>
                    <a:pt x="225" y="172"/>
                  </a:cubicBezTo>
                  <a:cubicBezTo>
                    <a:pt x="231" y="168"/>
                    <a:pt x="239" y="163"/>
                    <a:pt x="241" y="154"/>
                  </a:cubicBezTo>
                  <a:cubicBezTo>
                    <a:pt x="244" y="145"/>
                    <a:pt x="239" y="137"/>
                    <a:pt x="236" y="131"/>
                  </a:cubicBezTo>
                  <a:close/>
                  <a:moveTo>
                    <a:pt x="127" y="284"/>
                  </a:moveTo>
                  <a:cubicBezTo>
                    <a:pt x="124" y="282"/>
                    <a:pt x="120" y="282"/>
                    <a:pt x="116" y="284"/>
                  </a:cubicBezTo>
                  <a:cubicBezTo>
                    <a:pt x="79" y="306"/>
                    <a:pt x="79" y="306"/>
                    <a:pt x="79" y="306"/>
                  </a:cubicBezTo>
                  <a:cubicBezTo>
                    <a:pt x="79" y="235"/>
                    <a:pt x="79" y="235"/>
                    <a:pt x="79" y="235"/>
                  </a:cubicBezTo>
                  <a:cubicBezTo>
                    <a:pt x="82" y="238"/>
                    <a:pt x="85" y="240"/>
                    <a:pt x="90" y="242"/>
                  </a:cubicBezTo>
                  <a:cubicBezTo>
                    <a:pt x="91" y="242"/>
                    <a:pt x="93" y="242"/>
                    <a:pt x="95" y="242"/>
                  </a:cubicBezTo>
                  <a:cubicBezTo>
                    <a:pt x="102" y="242"/>
                    <a:pt x="108" y="239"/>
                    <a:pt x="113" y="236"/>
                  </a:cubicBezTo>
                  <a:cubicBezTo>
                    <a:pt x="116" y="235"/>
                    <a:pt x="120" y="233"/>
                    <a:pt x="122" y="233"/>
                  </a:cubicBezTo>
                  <a:cubicBezTo>
                    <a:pt x="123" y="233"/>
                    <a:pt x="128" y="235"/>
                    <a:pt x="130" y="236"/>
                  </a:cubicBezTo>
                  <a:cubicBezTo>
                    <a:pt x="137" y="240"/>
                    <a:pt x="145" y="244"/>
                    <a:pt x="154" y="242"/>
                  </a:cubicBezTo>
                  <a:cubicBezTo>
                    <a:pt x="158" y="240"/>
                    <a:pt x="161" y="238"/>
                    <a:pt x="164" y="235"/>
                  </a:cubicBezTo>
                  <a:cubicBezTo>
                    <a:pt x="164" y="306"/>
                    <a:pt x="164" y="306"/>
                    <a:pt x="164" y="306"/>
                  </a:cubicBezTo>
                  <a:lnTo>
                    <a:pt x="127" y="284"/>
                  </a:lnTo>
                  <a:close/>
                  <a:moveTo>
                    <a:pt x="213" y="154"/>
                  </a:moveTo>
                  <a:cubicBezTo>
                    <a:pt x="208" y="157"/>
                    <a:pt x="203" y="161"/>
                    <a:pt x="199" y="167"/>
                  </a:cubicBezTo>
                  <a:cubicBezTo>
                    <a:pt x="196" y="173"/>
                    <a:pt x="196" y="179"/>
                    <a:pt x="195" y="185"/>
                  </a:cubicBezTo>
                  <a:cubicBezTo>
                    <a:pt x="195" y="188"/>
                    <a:pt x="195" y="193"/>
                    <a:pt x="194" y="194"/>
                  </a:cubicBezTo>
                  <a:cubicBezTo>
                    <a:pt x="193" y="195"/>
                    <a:pt x="188" y="195"/>
                    <a:pt x="185" y="195"/>
                  </a:cubicBezTo>
                  <a:cubicBezTo>
                    <a:pt x="179" y="195"/>
                    <a:pt x="172" y="195"/>
                    <a:pt x="166" y="199"/>
                  </a:cubicBezTo>
                  <a:cubicBezTo>
                    <a:pt x="161" y="202"/>
                    <a:pt x="157" y="207"/>
                    <a:pt x="154" y="212"/>
                  </a:cubicBezTo>
                  <a:cubicBezTo>
                    <a:pt x="152" y="215"/>
                    <a:pt x="149" y="218"/>
                    <a:pt x="148" y="218"/>
                  </a:cubicBezTo>
                  <a:cubicBezTo>
                    <a:pt x="148" y="218"/>
                    <a:pt x="148" y="218"/>
                    <a:pt x="148" y="218"/>
                  </a:cubicBezTo>
                  <a:cubicBezTo>
                    <a:pt x="147" y="218"/>
                    <a:pt x="143" y="217"/>
                    <a:pt x="140" y="216"/>
                  </a:cubicBezTo>
                  <a:cubicBezTo>
                    <a:pt x="135" y="213"/>
                    <a:pt x="129" y="212"/>
                    <a:pt x="122" y="212"/>
                  </a:cubicBezTo>
                  <a:cubicBezTo>
                    <a:pt x="115" y="212"/>
                    <a:pt x="109" y="215"/>
                    <a:pt x="103" y="217"/>
                  </a:cubicBezTo>
                  <a:cubicBezTo>
                    <a:pt x="101" y="219"/>
                    <a:pt x="96" y="221"/>
                    <a:pt x="95" y="221"/>
                  </a:cubicBezTo>
                  <a:cubicBezTo>
                    <a:pt x="94" y="220"/>
                    <a:pt x="91" y="216"/>
                    <a:pt x="90" y="214"/>
                  </a:cubicBezTo>
                  <a:cubicBezTo>
                    <a:pt x="86" y="209"/>
                    <a:pt x="83" y="203"/>
                    <a:pt x="77" y="200"/>
                  </a:cubicBezTo>
                  <a:cubicBezTo>
                    <a:pt x="71" y="196"/>
                    <a:pt x="64" y="196"/>
                    <a:pt x="58" y="196"/>
                  </a:cubicBezTo>
                  <a:cubicBezTo>
                    <a:pt x="55" y="195"/>
                    <a:pt x="50" y="195"/>
                    <a:pt x="49" y="195"/>
                  </a:cubicBezTo>
                  <a:cubicBezTo>
                    <a:pt x="49" y="193"/>
                    <a:pt x="48" y="188"/>
                    <a:pt x="48" y="185"/>
                  </a:cubicBezTo>
                  <a:cubicBezTo>
                    <a:pt x="48" y="179"/>
                    <a:pt x="47" y="173"/>
                    <a:pt x="44" y="167"/>
                  </a:cubicBezTo>
                  <a:cubicBezTo>
                    <a:pt x="41" y="161"/>
                    <a:pt x="35" y="157"/>
                    <a:pt x="30" y="154"/>
                  </a:cubicBezTo>
                  <a:cubicBezTo>
                    <a:pt x="28" y="152"/>
                    <a:pt x="23" y="150"/>
                    <a:pt x="23" y="149"/>
                  </a:cubicBezTo>
                  <a:cubicBezTo>
                    <a:pt x="23" y="147"/>
                    <a:pt x="25" y="143"/>
                    <a:pt x="26" y="140"/>
                  </a:cubicBezTo>
                  <a:cubicBezTo>
                    <a:pt x="29" y="135"/>
                    <a:pt x="32" y="129"/>
                    <a:pt x="32" y="122"/>
                  </a:cubicBezTo>
                  <a:cubicBezTo>
                    <a:pt x="32" y="115"/>
                    <a:pt x="29" y="109"/>
                    <a:pt x="26" y="104"/>
                  </a:cubicBezTo>
                  <a:cubicBezTo>
                    <a:pt x="25" y="101"/>
                    <a:pt x="23" y="97"/>
                    <a:pt x="23" y="96"/>
                  </a:cubicBezTo>
                  <a:cubicBezTo>
                    <a:pt x="23" y="94"/>
                    <a:pt x="28" y="92"/>
                    <a:pt x="30" y="90"/>
                  </a:cubicBezTo>
                  <a:cubicBezTo>
                    <a:pt x="35" y="87"/>
                    <a:pt x="41" y="83"/>
                    <a:pt x="44" y="77"/>
                  </a:cubicBezTo>
                  <a:cubicBezTo>
                    <a:pt x="47" y="71"/>
                    <a:pt x="48" y="65"/>
                    <a:pt x="48" y="59"/>
                  </a:cubicBezTo>
                  <a:cubicBezTo>
                    <a:pt x="48" y="56"/>
                    <a:pt x="49" y="51"/>
                    <a:pt x="49" y="50"/>
                  </a:cubicBezTo>
                  <a:cubicBezTo>
                    <a:pt x="50" y="49"/>
                    <a:pt x="55" y="49"/>
                    <a:pt x="58" y="49"/>
                  </a:cubicBezTo>
                  <a:cubicBezTo>
                    <a:pt x="64" y="49"/>
                    <a:pt x="71" y="49"/>
                    <a:pt x="77" y="45"/>
                  </a:cubicBezTo>
                  <a:cubicBezTo>
                    <a:pt x="83" y="42"/>
                    <a:pt x="86" y="37"/>
                    <a:pt x="90" y="32"/>
                  </a:cubicBezTo>
                  <a:cubicBezTo>
                    <a:pt x="91" y="29"/>
                    <a:pt x="94" y="26"/>
                    <a:pt x="95" y="26"/>
                  </a:cubicBezTo>
                  <a:cubicBezTo>
                    <a:pt x="95" y="26"/>
                    <a:pt x="95" y="26"/>
                    <a:pt x="95" y="26"/>
                  </a:cubicBezTo>
                  <a:cubicBezTo>
                    <a:pt x="96" y="26"/>
                    <a:pt x="101" y="27"/>
                    <a:pt x="103" y="28"/>
                  </a:cubicBezTo>
                  <a:cubicBezTo>
                    <a:pt x="109" y="31"/>
                    <a:pt x="115" y="32"/>
                    <a:pt x="122" y="32"/>
                  </a:cubicBezTo>
                  <a:cubicBezTo>
                    <a:pt x="129" y="32"/>
                    <a:pt x="135" y="29"/>
                    <a:pt x="140" y="27"/>
                  </a:cubicBezTo>
                  <a:cubicBezTo>
                    <a:pt x="143" y="25"/>
                    <a:pt x="147" y="23"/>
                    <a:pt x="148" y="23"/>
                  </a:cubicBezTo>
                  <a:cubicBezTo>
                    <a:pt x="149" y="24"/>
                    <a:pt x="152" y="28"/>
                    <a:pt x="154" y="30"/>
                  </a:cubicBezTo>
                  <a:cubicBezTo>
                    <a:pt x="157" y="35"/>
                    <a:pt x="161" y="41"/>
                    <a:pt x="166" y="44"/>
                  </a:cubicBezTo>
                  <a:cubicBezTo>
                    <a:pt x="172" y="48"/>
                    <a:pt x="179" y="48"/>
                    <a:pt x="185" y="48"/>
                  </a:cubicBezTo>
                  <a:cubicBezTo>
                    <a:pt x="188" y="49"/>
                    <a:pt x="193" y="49"/>
                    <a:pt x="194" y="49"/>
                  </a:cubicBezTo>
                  <a:cubicBezTo>
                    <a:pt x="195" y="51"/>
                    <a:pt x="195" y="56"/>
                    <a:pt x="195" y="59"/>
                  </a:cubicBezTo>
                  <a:cubicBezTo>
                    <a:pt x="196" y="65"/>
                    <a:pt x="196" y="71"/>
                    <a:pt x="199" y="77"/>
                  </a:cubicBezTo>
                  <a:cubicBezTo>
                    <a:pt x="203" y="83"/>
                    <a:pt x="208" y="87"/>
                    <a:pt x="213" y="90"/>
                  </a:cubicBezTo>
                  <a:cubicBezTo>
                    <a:pt x="216" y="92"/>
                    <a:pt x="220" y="94"/>
                    <a:pt x="221" y="95"/>
                  </a:cubicBezTo>
                  <a:cubicBezTo>
                    <a:pt x="221" y="97"/>
                    <a:pt x="218" y="101"/>
                    <a:pt x="217" y="104"/>
                  </a:cubicBezTo>
                  <a:cubicBezTo>
                    <a:pt x="214" y="109"/>
                    <a:pt x="211" y="115"/>
                    <a:pt x="211" y="122"/>
                  </a:cubicBezTo>
                  <a:cubicBezTo>
                    <a:pt x="211" y="129"/>
                    <a:pt x="214" y="135"/>
                    <a:pt x="217" y="140"/>
                  </a:cubicBezTo>
                  <a:cubicBezTo>
                    <a:pt x="218" y="143"/>
                    <a:pt x="221" y="147"/>
                    <a:pt x="221" y="148"/>
                  </a:cubicBezTo>
                  <a:cubicBezTo>
                    <a:pt x="220" y="150"/>
                    <a:pt x="216" y="152"/>
                    <a:pt x="213" y="154"/>
                  </a:cubicBezTo>
                  <a:close/>
                </a:path>
              </a:pathLst>
            </a:custGeom>
            <a:solidFill>
              <a:srgbClr val="43863A"/>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sp>
          <p:nvSpPr>
            <p:cNvPr id="26" name="Freeform 678">
              <a:extLst>
                <a:ext uri="{FF2B5EF4-FFF2-40B4-BE49-F238E27FC236}">
                  <a16:creationId xmlns:a16="http://schemas.microsoft.com/office/drawing/2014/main" id="{56C30424-E522-4783-8D81-D9A6C095EF6B}"/>
                </a:ext>
              </a:extLst>
            </p:cNvPr>
            <p:cNvSpPr>
              <a:spLocks noEditPoints="1"/>
            </p:cNvSpPr>
            <p:nvPr/>
          </p:nvSpPr>
          <p:spPr bwMode="auto">
            <a:xfrm flipV="1">
              <a:off x="6722" y="2741"/>
              <a:ext cx="66" cy="46"/>
            </a:xfrm>
            <a:custGeom>
              <a:avLst/>
              <a:gdLst>
                <a:gd name="T0" fmla="*/ 54 w 107"/>
                <a:gd name="T1" fmla="*/ 0 h 106"/>
                <a:gd name="T2" fmla="*/ 0 w 107"/>
                <a:gd name="T3" fmla="*/ 53 h 106"/>
                <a:gd name="T4" fmla="*/ 54 w 107"/>
                <a:gd name="T5" fmla="*/ 106 h 106"/>
                <a:gd name="T6" fmla="*/ 107 w 107"/>
                <a:gd name="T7" fmla="*/ 53 h 106"/>
                <a:gd name="T8" fmla="*/ 54 w 107"/>
                <a:gd name="T9" fmla="*/ 0 h 106"/>
                <a:gd name="T10" fmla="*/ 54 w 107"/>
                <a:gd name="T11" fmla="*/ 85 h 106"/>
                <a:gd name="T12" fmla="*/ 22 w 107"/>
                <a:gd name="T13" fmla="*/ 53 h 106"/>
                <a:gd name="T14" fmla="*/ 54 w 107"/>
                <a:gd name="T15" fmla="*/ 21 h 106"/>
                <a:gd name="T16" fmla="*/ 86 w 107"/>
                <a:gd name="T17" fmla="*/ 53 h 106"/>
                <a:gd name="T18" fmla="*/ 54 w 107"/>
                <a:gd name="T19" fmla="*/ 85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7" h="106">
                  <a:moveTo>
                    <a:pt x="54" y="0"/>
                  </a:moveTo>
                  <a:cubicBezTo>
                    <a:pt x="24" y="0"/>
                    <a:pt x="0" y="24"/>
                    <a:pt x="0" y="53"/>
                  </a:cubicBezTo>
                  <a:cubicBezTo>
                    <a:pt x="0" y="82"/>
                    <a:pt x="24" y="106"/>
                    <a:pt x="54" y="106"/>
                  </a:cubicBezTo>
                  <a:cubicBezTo>
                    <a:pt x="83" y="106"/>
                    <a:pt x="107" y="82"/>
                    <a:pt x="107" y="53"/>
                  </a:cubicBezTo>
                  <a:cubicBezTo>
                    <a:pt x="107" y="24"/>
                    <a:pt x="83" y="0"/>
                    <a:pt x="54" y="0"/>
                  </a:cubicBezTo>
                  <a:close/>
                  <a:moveTo>
                    <a:pt x="54" y="85"/>
                  </a:moveTo>
                  <a:cubicBezTo>
                    <a:pt x="36" y="85"/>
                    <a:pt x="22" y="71"/>
                    <a:pt x="22" y="53"/>
                  </a:cubicBezTo>
                  <a:cubicBezTo>
                    <a:pt x="22" y="35"/>
                    <a:pt x="36" y="21"/>
                    <a:pt x="54" y="21"/>
                  </a:cubicBezTo>
                  <a:cubicBezTo>
                    <a:pt x="71" y="21"/>
                    <a:pt x="86" y="35"/>
                    <a:pt x="86" y="53"/>
                  </a:cubicBezTo>
                  <a:cubicBezTo>
                    <a:pt x="86" y="71"/>
                    <a:pt x="71" y="85"/>
                    <a:pt x="54" y="85"/>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dirty="0"/>
            </a:p>
          </p:txBody>
        </p:sp>
      </p:grpSp>
      <p:sp>
        <p:nvSpPr>
          <p:cNvPr id="27" name="Freeform 509">
            <a:extLst>
              <a:ext uri="{FF2B5EF4-FFF2-40B4-BE49-F238E27FC236}">
                <a16:creationId xmlns:a16="http://schemas.microsoft.com/office/drawing/2014/main" id="{9D2C2209-D2B1-48E3-B740-D4D70C5642E4}"/>
              </a:ext>
            </a:extLst>
          </p:cNvPr>
          <p:cNvSpPr>
            <a:spLocks noChangeAspect="1" noEditPoints="1"/>
          </p:cNvSpPr>
          <p:nvPr/>
        </p:nvSpPr>
        <p:spPr bwMode="auto">
          <a:xfrm>
            <a:off x="7114385" y="1892300"/>
            <a:ext cx="755650" cy="755650"/>
          </a:xfrm>
          <a:custGeom>
            <a:avLst/>
            <a:gdLst>
              <a:gd name="T0" fmla="*/ 256 w 512"/>
              <a:gd name="T1" fmla="*/ 0 h 512"/>
              <a:gd name="T2" fmla="*/ 0 w 512"/>
              <a:gd name="T3" fmla="*/ 256 h 512"/>
              <a:gd name="T4" fmla="*/ 256 w 512"/>
              <a:gd name="T5" fmla="*/ 512 h 512"/>
              <a:gd name="T6" fmla="*/ 512 w 512"/>
              <a:gd name="T7" fmla="*/ 256 h 512"/>
              <a:gd name="T8" fmla="*/ 256 w 512"/>
              <a:gd name="T9" fmla="*/ 0 h 512"/>
              <a:gd name="T10" fmla="*/ 288 w 512"/>
              <a:gd name="T11" fmla="*/ 224 h 512"/>
              <a:gd name="T12" fmla="*/ 298 w 512"/>
              <a:gd name="T13" fmla="*/ 234 h 512"/>
              <a:gd name="T14" fmla="*/ 288 w 512"/>
              <a:gd name="T15" fmla="*/ 245 h 512"/>
              <a:gd name="T16" fmla="*/ 149 w 512"/>
              <a:gd name="T17" fmla="*/ 245 h 512"/>
              <a:gd name="T18" fmla="*/ 149 w 512"/>
              <a:gd name="T19" fmla="*/ 256 h 512"/>
              <a:gd name="T20" fmla="*/ 149 w 512"/>
              <a:gd name="T21" fmla="*/ 266 h 512"/>
              <a:gd name="T22" fmla="*/ 288 w 512"/>
              <a:gd name="T23" fmla="*/ 266 h 512"/>
              <a:gd name="T24" fmla="*/ 298 w 512"/>
              <a:gd name="T25" fmla="*/ 277 h 512"/>
              <a:gd name="T26" fmla="*/ 288 w 512"/>
              <a:gd name="T27" fmla="*/ 288 h 512"/>
              <a:gd name="T28" fmla="*/ 152 w 512"/>
              <a:gd name="T29" fmla="*/ 288 h 512"/>
              <a:gd name="T30" fmla="*/ 266 w 512"/>
              <a:gd name="T31" fmla="*/ 394 h 512"/>
              <a:gd name="T32" fmla="*/ 324 w 512"/>
              <a:gd name="T33" fmla="*/ 376 h 512"/>
              <a:gd name="T34" fmla="*/ 339 w 512"/>
              <a:gd name="T35" fmla="*/ 379 h 512"/>
              <a:gd name="T36" fmla="*/ 336 w 512"/>
              <a:gd name="T37" fmla="*/ 394 h 512"/>
              <a:gd name="T38" fmla="*/ 266 w 512"/>
              <a:gd name="T39" fmla="*/ 416 h 512"/>
              <a:gd name="T40" fmla="*/ 130 w 512"/>
              <a:gd name="T41" fmla="*/ 288 h 512"/>
              <a:gd name="T42" fmla="*/ 106 w 512"/>
              <a:gd name="T43" fmla="*/ 288 h 512"/>
              <a:gd name="T44" fmla="*/ 96 w 512"/>
              <a:gd name="T45" fmla="*/ 277 h 512"/>
              <a:gd name="T46" fmla="*/ 106 w 512"/>
              <a:gd name="T47" fmla="*/ 266 h 512"/>
              <a:gd name="T48" fmla="*/ 128 w 512"/>
              <a:gd name="T49" fmla="*/ 266 h 512"/>
              <a:gd name="T50" fmla="*/ 128 w 512"/>
              <a:gd name="T51" fmla="*/ 256 h 512"/>
              <a:gd name="T52" fmla="*/ 128 w 512"/>
              <a:gd name="T53" fmla="*/ 245 h 512"/>
              <a:gd name="T54" fmla="*/ 106 w 512"/>
              <a:gd name="T55" fmla="*/ 245 h 512"/>
              <a:gd name="T56" fmla="*/ 96 w 512"/>
              <a:gd name="T57" fmla="*/ 234 h 512"/>
              <a:gd name="T58" fmla="*/ 106 w 512"/>
              <a:gd name="T59" fmla="*/ 224 h 512"/>
              <a:gd name="T60" fmla="*/ 130 w 512"/>
              <a:gd name="T61" fmla="*/ 224 h 512"/>
              <a:gd name="T62" fmla="*/ 266 w 512"/>
              <a:gd name="T63" fmla="*/ 96 h 512"/>
              <a:gd name="T64" fmla="*/ 336 w 512"/>
              <a:gd name="T65" fmla="*/ 117 h 512"/>
              <a:gd name="T66" fmla="*/ 339 w 512"/>
              <a:gd name="T67" fmla="*/ 132 h 512"/>
              <a:gd name="T68" fmla="*/ 324 w 512"/>
              <a:gd name="T69" fmla="*/ 135 h 512"/>
              <a:gd name="T70" fmla="*/ 266 w 512"/>
              <a:gd name="T71" fmla="*/ 117 h 512"/>
              <a:gd name="T72" fmla="*/ 152 w 512"/>
              <a:gd name="T73" fmla="*/ 224 h 512"/>
              <a:gd name="T74" fmla="*/ 288 w 512"/>
              <a:gd name="T75" fmla="*/ 224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512" h="512">
                <a:moveTo>
                  <a:pt x="256" y="0"/>
                </a:moveTo>
                <a:cubicBezTo>
                  <a:pt x="114" y="0"/>
                  <a:pt x="0" y="114"/>
                  <a:pt x="0" y="256"/>
                </a:cubicBezTo>
                <a:cubicBezTo>
                  <a:pt x="0" y="397"/>
                  <a:pt x="114" y="512"/>
                  <a:pt x="256" y="512"/>
                </a:cubicBezTo>
                <a:cubicBezTo>
                  <a:pt x="397" y="512"/>
                  <a:pt x="512" y="397"/>
                  <a:pt x="512" y="256"/>
                </a:cubicBezTo>
                <a:cubicBezTo>
                  <a:pt x="512" y="114"/>
                  <a:pt x="397" y="0"/>
                  <a:pt x="256" y="0"/>
                </a:cubicBezTo>
                <a:close/>
                <a:moveTo>
                  <a:pt x="288" y="224"/>
                </a:moveTo>
                <a:cubicBezTo>
                  <a:pt x="294" y="224"/>
                  <a:pt x="298" y="228"/>
                  <a:pt x="298" y="234"/>
                </a:cubicBezTo>
                <a:cubicBezTo>
                  <a:pt x="298" y="240"/>
                  <a:pt x="294" y="245"/>
                  <a:pt x="288" y="245"/>
                </a:cubicBezTo>
                <a:cubicBezTo>
                  <a:pt x="149" y="245"/>
                  <a:pt x="149" y="245"/>
                  <a:pt x="149" y="245"/>
                </a:cubicBezTo>
                <a:cubicBezTo>
                  <a:pt x="149" y="249"/>
                  <a:pt x="149" y="252"/>
                  <a:pt x="149" y="256"/>
                </a:cubicBezTo>
                <a:cubicBezTo>
                  <a:pt x="149" y="259"/>
                  <a:pt x="149" y="263"/>
                  <a:pt x="149" y="266"/>
                </a:cubicBezTo>
                <a:cubicBezTo>
                  <a:pt x="288" y="266"/>
                  <a:pt x="288" y="266"/>
                  <a:pt x="288" y="266"/>
                </a:cubicBezTo>
                <a:cubicBezTo>
                  <a:pt x="294" y="266"/>
                  <a:pt x="298" y="271"/>
                  <a:pt x="298" y="277"/>
                </a:cubicBezTo>
                <a:cubicBezTo>
                  <a:pt x="298" y="283"/>
                  <a:pt x="294" y="288"/>
                  <a:pt x="288" y="288"/>
                </a:cubicBezTo>
                <a:cubicBezTo>
                  <a:pt x="152" y="288"/>
                  <a:pt x="152" y="288"/>
                  <a:pt x="152" y="288"/>
                </a:cubicBezTo>
                <a:cubicBezTo>
                  <a:pt x="165" y="349"/>
                  <a:pt x="211" y="394"/>
                  <a:pt x="266" y="394"/>
                </a:cubicBezTo>
                <a:cubicBezTo>
                  <a:pt x="287" y="394"/>
                  <a:pt x="307" y="388"/>
                  <a:pt x="324" y="376"/>
                </a:cubicBezTo>
                <a:cubicBezTo>
                  <a:pt x="329" y="373"/>
                  <a:pt x="336" y="374"/>
                  <a:pt x="339" y="379"/>
                </a:cubicBezTo>
                <a:cubicBezTo>
                  <a:pt x="342" y="384"/>
                  <a:pt x="341" y="391"/>
                  <a:pt x="336" y="394"/>
                </a:cubicBezTo>
                <a:cubicBezTo>
                  <a:pt x="315" y="408"/>
                  <a:pt x="291" y="416"/>
                  <a:pt x="266" y="416"/>
                </a:cubicBezTo>
                <a:cubicBezTo>
                  <a:pt x="199" y="416"/>
                  <a:pt x="143" y="361"/>
                  <a:pt x="130" y="288"/>
                </a:cubicBezTo>
                <a:cubicBezTo>
                  <a:pt x="106" y="288"/>
                  <a:pt x="106" y="288"/>
                  <a:pt x="106" y="288"/>
                </a:cubicBezTo>
                <a:cubicBezTo>
                  <a:pt x="100" y="288"/>
                  <a:pt x="96" y="283"/>
                  <a:pt x="96" y="277"/>
                </a:cubicBezTo>
                <a:cubicBezTo>
                  <a:pt x="96" y="271"/>
                  <a:pt x="100" y="266"/>
                  <a:pt x="106" y="266"/>
                </a:cubicBezTo>
                <a:cubicBezTo>
                  <a:pt x="128" y="266"/>
                  <a:pt x="128" y="266"/>
                  <a:pt x="128" y="266"/>
                </a:cubicBezTo>
                <a:cubicBezTo>
                  <a:pt x="128" y="263"/>
                  <a:pt x="128" y="259"/>
                  <a:pt x="128" y="256"/>
                </a:cubicBezTo>
                <a:cubicBezTo>
                  <a:pt x="128" y="252"/>
                  <a:pt x="128" y="249"/>
                  <a:pt x="128" y="245"/>
                </a:cubicBezTo>
                <a:cubicBezTo>
                  <a:pt x="106" y="245"/>
                  <a:pt x="106" y="245"/>
                  <a:pt x="106" y="245"/>
                </a:cubicBezTo>
                <a:cubicBezTo>
                  <a:pt x="100" y="245"/>
                  <a:pt x="96" y="240"/>
                  <a:pt x="96" y="234"/>
                </a:cubicBezTo>
                <a:cubicBezTo>
                  <a:pt x="96" y="228"/>
                  <a:pt x="100" y="224"/>
                  <a:pt x="106" y="224"/>
                </a:cubicBezTo>
                <a:cubicBezTo>
                  <a:pt x="130" y="224"/>
                  <a:pt x="130" y="224"/>
                  <a:pt x="130" y="224"/>
                </a:cubicBezTo>
                <a:cubicBezTo>
                  <a:pt x="143" y="151"/>
                  <a:pt x="199" y="96"/>
                  <a:pt x="266" y="96"/>
                </a:cubicBezTo>
                <a:cubicBezTo>
                  <a:pt x="291" y="96"/>
                  <a:pt x="315" y="103"/>
                  <a:pt x="336" y="117"/>
                </a:cubicBezTo>
                <a:cubicBezTo>
                  <a:pt x="341" y="121"/>
                  <a:pt x="342" y="127"/>
                  <a:pt x="339" y="132"/>
                </a:cubicBezTo>
                <a:cubicBezTo>
                  <a:pt x="336" y="137"/>
                  <a:pt x="329" y="138"/>
                  <a:pt x="324" y="135"/>
                </a:cubicBezTo>
                <a:cubicBezTo>
                  <a:pt x="307" y="123"/>
                  <a:pt x="287" y="117"/>
                  <a:pt x="266" y="117"/>
                </a:cubicBezTo>
                <a:cubicBezTo>
                  <a:pt x="211" y="117"/>
                  <a:pt x="165" y="163"/>
                  <a:pt x="152" y="224"/>
                </a:cubicBezTo>
                <a:lnTo>
                  <a:pt x="288" y="224"/>
                </a:lnTo>
                <a:close/>
              </a:path>
            </a:pathLst>
          </a:custGeom>
          <a:solidFill>
            <a:srgbClr val="43863A"/>
          </a:solidFill>
          <a:ln>
            <a:noFill/>
          </a:ln>
        </p:spPr>
        <p:txBody>
          <a:bodyPr vert="horz" wrap="square" lIns="91440" tIns="45720" rIns="91440" bIns="45720" numCol="1" anchor="t" anchorCtr="0" compatLnSpc="1">
            <a:prstTxWarp prst="textNoShape">
              <a:avLst/>
            </a:prstTxWarp>
          </a:bodyPr>
          <a:lstStyle/>
          <a:p>
            <a:endParaRPr lang="en-GB" dirty="0"/>
          </a:p>
        </p:txBody>
      </p:sp>
      <p:sp>
        <p:nvSpPr>
          <p:cNvPr id="28" name="Freeform 360">
            <a:extLst>
              <a:ext uri="{FF2B5EF4-FFF2-40B4-BE49-F238E27FC236}">
                <a16:creationId xmlns:a16="http://schemas.microsoft.com/office/drawing/2014/main" id="{CBF7876C-7B74-48AD-A0E5-70A33A7AA0E4}"/>
              </a:ext>
            </a:extLst>
          </p:cNvPr>
          <p:cNvSpPr>
            <a:spLocks noChangeAspect="1" noEditPoints="1"/>
          </p:cNvSpPr>
          <p:nvPr/>
        </p:nvSpPr>
        <p:spPr bwMode="auto">
          <a:xfrm>
            <a:off x="4249057" y="1892300"/>
            <a:ext cx="755650" cy="755650"/>
          </a:xfrm>
          <a:custGeom>
            <a:avLst/>
            <a:gdLst>
              <a:gd name="T0" fmla="*/ 281 w 512"/>
              <a:gd name="T1" fmla="*/ 266 h 512"/>
              <a:gd name="T2" fmla="*/ 394 w 512"/>
              <a:gd name="T3" fmla="*/ 266 h 512"/>
              <a:gd name="T4" fmla="*/ 361 w 512"/>
              <a:gd name="T5" fmla="*/ 346 h 512"/>
              <a:gd name="T6" fmla="*/ 281 w 512"/>
              <a:gd name="T7" fmla="*/ 266 h 512"/>
              <a:gd name="T8" fmla="*/ 245 w 512"/>
              <a:gd name="T9" fmla="*/ 256 h 512"/>
              <a:gd name="T10" fmla="*/ 245 w 512"/>
              <a:gd name="T11" fmla="*/ 118 h 512"/>
              <a:gd name="T12" fmla="*/ 117 w 512"/>
              <a:gd name="T13" fmla="*/ 256 h 512"/>
              <a:gd name="T14" fmla="*/ 256 w 512"/>
              <a:gd name="T15" fmla="*/ 394 h 512"/>
              <a:gd name="T16" fmla="*/ 346 w 512"/>
              <a:gd name="T17" fmla="*/ 361 h 512"/>
              <a:gd name="T18" fmla="*/ 248 w 512"/>
              <a:gd name="T19" fmla="*/ 263 h 512"/>
              <a:gd name="T20" fmla="*/ 245 w 512"/>
              <a:gd name="T21" fmla="*/ 256 h 512"/>
              <a:gd name="T22" fmla="*/ 266 w 512"/>
              <a:gd name="T23" fmla="*/ 118 h 512"/>
              <a:gd name="T24" fmla="*/ 266 w 512"/>
              <a:gd name="T25" fmla="*/ 245 h 512"/>
              <a:gd name="T26" fmla="*/ 394 w 512"/>
              <a:gd name="T27" fmla="*/ 245 h 512"/>
              <a:gd name="T28" fmla="*/ 266 w 512"/>
              <a:gd name="T29" fmla="*/ 118 h 512"/>
              <a:gd name="T30" fmla="*/ 512 w 512"/>
              <a:gd name="T31" fmla="*/ 256 h 512"/>
              <a:gd name="T32" fmla="*/ 256 w 512"/>
              <a:gd name="T33" fmla="*/ 512 h 512"/>
              <a:gd name="T34" fmla="*/ 0 w 512"/>
              <a:gd name="T35" fmla="*/ 256 h 512"/>
              <a:gd name="T36" fmla="*/ 256 w 512"/>
              <a:gd name="T37" fmla="*/ 0 h 512"/>
              <a:gd name="T38" fmla="*/ 512 w 512"/>
              <a:gd name="T39" fmla="*/ 256 h 512"/>
              <a:gd name="T40" fmla="*/ 416 w 512"/>
              <a:gd name="T41" fmla="*/ 256 h 512"/>
              <a:gd name="T42" fmla="*/ 256 w 512"/>
              <a:gd name="T43" fmla="*/ 96 h 512"/>
              <a:gd name="T44" fmla="*/ 96 w 512"/>
              <a:gd name="T45" fmla="*/ 256 h 512"/>
              <a:gd name="T46" fmla="*/ 256 w 512"/>
              <a:gd name="T47" fmla="*/ 416 h 512"/>
              <a:gd name="T48" fmla="*/ 416 w 512"/>
              <a:gd name="T49" fmla="*/ 256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512" h="512">
                <a:moveTo>
                  <a:pt x="281" y="266"/>
                </a:moveTo>
                <a:cubicBezTo>
                  <a:pt x="394" y="266"/>
                  <a:pt x="394" y="266"/>
                  <a:pt x="394" y="266"/>
                </a:cubicBezTo>
                <a:cubicBezTo>
                  <a:pt x="391" y="297"/>
                  <a:pt x="379" y="324"/>
                  <a:pt x="361" y="346"/>
                </a:cubicBezTo>
                <a:lnTo>
                  <a:pt x="281" y="266"/>
                </a:lnTo>
                <a:close/>
                <a:moveTo>
                  <a:pt x="245" y="256"/>
                </a:moveTo>
                <a:cubicBezTo>
                  <a:pt x="245" y="118"/>
                  <a:pt x="245" y="118"/>
                  <a:pt x="245" y="118"/>
                </a:cubicBezTo>
                <a:cubicBezTo>
                  <a:pt x="174" y="123"/>
                  <a:pt x="117" y="183"/>
                  <a:pt x="117" y="256"/>
                </a:cubicBezTo>
                <a:cubicBezTo>
                  <a:pt x="117" y="332"/>
                  <a:pt x="179" y="394"/>
                  <a:pt x="256" y="394"/>
                </a:cubicBezTo>
                <a:cubicBezTo>
                  <a:pt x="290" y="394"/>
                  <a:pt x="322" y="382"/>
                  <a:pt x="346" y="361"/>
                </a:cubicBezTo>
                <a:cubicBezTo>
                  <a:pt x="248" y="263"/>
                  <a:pt x="248" y="263"/>
                  <a:pt x="248" y="263"/>
                </a:cubicBezTo>
                <a:cubicBezTo>
                  <a:pt x="246" y="261"/>
                  <a:pt x="245" y="259"/>
                  <a:pt x="245" y="256"/>
                </a:cubicBezTo>
                <a:close/>
                <a:moveTo>
                  <a:pt x="266" y="118"/>
                </a:moveTo>
                <a:cubicBezTo>
                  <a:pt x="266" y="245"/>
                  <a:pt x="266" y="245"/>
                  <a:pt x="266" y="245"/>
                </a:cubicBezTo>
                <a:cubicBezTo>
                  <a:pt x="394" y="245"/>
                  <a:pt x="394" y="245"/>
                  <a:pt x="394" y="245"/>
                </a:cubicBezTo>
                <a:cubicBezTo>
                  <a:pt x="389" y="177"/>
                  <a:pt x="334" y="123"/>
                  <a:pt x="266" y="118"/>
                </a:cubicBezTo>
                <a:close/>
                <a:moveTo>
                  <a:pt x="512" y="256"/>
                </a:moveTo>
                <a:cubicBezTo>
                  <a:pt x="512" y="397"/>
                  <a:pt x="397" y="512"/>
                  <a:pt x="256" y="512"/>
                </a:cubicBezTo>
                <a:cubicBezTo>
                  <a:pt x="114" y="512"/>
                  <a:pt x="0" y="397"/>
                  <a:pt x="0" y="256"/>
                </a:cubicBezTo>
                <a:cubicBezTo>
                  <a:pt x="0" y="114"/>
                  <a:pt x="114" y="0"/>
                  <a:pt x="256" y="0"/>
                </a:cubicBezTo>
                <a:cubicBezTo>
                  <a:pt x="397" y="0"/>
                  <a:pt x="512" y="114"/>
                  <a:pt x="512" y="256"/>
                </a:cubicBezTo>
                <a:close/>
                <a:moveTo>
                  <a:pt x="416" y="256"/>
                </a:moveTo>
                <a:cubicBezTo>
                  <a:pt x="416" y="167"/>
                  <a:pt x="344" y="96"/>
                  <a:pt x="256" y="96"/>
                </a:cubicBezTo>
                <a:cubicBezTo>
                  <a:pt x="167" y="96"/>
                  <a:pt x="96" y="167"/>
                  <a:pt x="96" y="256"/>
                </a:cubicBezTo>
                <a:cubicBezTo>
                  <a:pt x="96" y="344"/>
                  <a:pt x="167" y="416"/>
                  <a:pt x="256" y="416"/>
                </a:cubicBezTo>
                <a:cubicBezTo>
                  <a:pt x="344" y="416"/>
                  <a:pt x="416" y="344"/>
                  <a:pt x="416" y="256"/>
                </a:cubicBezTo>
                <a:close/>
              </a:path>
            </a:pathLst>
          </a:custGeom>
          <a:solidFill>
            <a:srgbClr val="43863A"/>
          </a:solidFill>
          <a:ln>
            <a:noFill/>
          </a:ln>
        </p:spPr>
        <p:txBody>
          <a:bodyPr vert="horz" wrap="square" lIns="91440" tIns="45720" rIns="91440" bIns="45720" numCol="1" anchor="t" anchorCtr="0" compatLnSpc="1">
            <a:prstTxWarp prst="textNoShape">
              <a:avLst/>
            </a:prstTxWarp>
          </a:bodyPr>
          <a:lstStyle/>
          <a:p>
            <a:endParaRPr lang="en-GB" dirty="0"/>
          </a:p>
        </p:txBody>
      </p:sp>
      <p:sp>
        <p:nvSpPr>
          <p:cNvPr id="30" name="Freeform 5">
            <a:extLst>
              <a:ext uri="{FF2B5EF4-FFF2-40B4-BE49-F238E27FC236}">
                <a16:creationId xmlns:a16="http://schemas.microsoft.com/office/drawing/2014/main" id="{9682D706-B8D3-4EBB-934D-F6E681D62099}"/>
              </a:ext>
            </a:extLst>
          </p:cNvPr>
          <p:cNvSpPr>
            <a:spLocks noChangeAspect="1" noEditPoints="1"/>
          </p:cNvSpPr>
          <p:nvPr/>
        </p:nvSpPr>
        <p:spPr bwMode="auto">
          <a:xfrm>
            <a:off x="1295949" y="1892300"/>
            <a:ext cx="744886" cy="744888"/>
          </a:xfrm>
          <a:custGeom>
            <a:avLst/>
            <a:gdLst>
              <a:gd name="T0" fmla="*/ 341 w 512"/>
              <a:gd name="T1" fmla="*/ 232 h 512"/>
              <a:gd name="T2" fmla="*/ 373 w 512"/>
              <a:gd name="T3" fmla="*/ 200 h 512"/>
              <a:gd name="T4" fmla="*/ 364 w 512"/>
              <a:gd name="T5" fmla="*/ 237 h 512"/>
              <a:gd name="T6" fmla="*/ 364 w 512"/>
              <a:gd name="T7" fmla="*/ 237 h 512"/>
              <a:gd name="T8" fmla="*/ 354 w 512"/>
              <a:gd name="T9" fmla="*/ 249 h 512"/>
              <a:gd name="T10" fmla="*/ 288 w 512"/>
              <a:gd name="T11" fmla="*/ 264 h 512"/>
              <a:gd name="T12" fmla="*/ 276 w 512"/>
              <a:gd name="T13" fmla="*/ 267 h 512"/>
              <a:gd name="T14" fmla="*/ 167 w 512"/>
              <a:gd name="T15" fmla="*/ 376 h 512"/>
              <a:gd name="T16" fmla="*/ 137 w 512"/>
              <a:gd name="T17" fmla="*/ 376 h 512"/>
              <a:gd name="T18" fmla="*/ 131 w 512"/>
              <a:gd name="T19" fmla="*/ 361 h 512"/>
              <a:gd name="T20" fmla="*/ 137 w 512"/>
              <a:gd name="T21" fmla="*/ 346 h 512"/>
              <a:gd name="T22" fmla="*/ 246 w 512"/>
              <a:gd name="T23" fmla="*/ 237 h 512"/>
              <a:gd name="T24" fmla="*/ 249 w 512"/>
              <a:gd name="T25" fmla="*/ 225 h 512"/>
              <a:gd name="T26" fmla="*/ 264 w 512"/>
              <a:gd name="T27" fmla="*/ 159 h 512"/>
              <a:gd name="T28" fmla="*/ 276 w 512"/>
              <a:gd name="T29" fmla="*/ 149 h 512"/>
              <a:gd name="T30" fmla="*/ 309 w 512"/>
              <a:gd name="T31" fmla="*/ 140 h 512"/>
              <a:gd name="T32" fmla="*/ 312 w 512"/>
              <a:gd name="T33" fmla="*/ 140 h 512"/>
              <a:gd name="T34" fmla="*/ 281 w 512"/>
              <a:gd name="T35" fmla="*/ 171 h 512"/>
              <a:gd name="T36" fmla="*/ 280 w 512"/>
              <a:gd name="T37" fmla="*/ 185 h 512"/>
              <a:gd name="T38" fmla="*/ 301 w 512"/>
              <a:gd name="T39" fmla="*/ 211 h 512"/>
              <a:gd name="T40" fmla="*/ 328 w 512"/>
              <a:gd name="T41" fmla="*/ 233 h 512"/>
              <a:gd name="T42" fmla="*/ 341 w 512"/>
              <a:gd name="T43" fmla="*/ 232 h 512"/>
              <a:gd name="T44" fmla="*/ 512 w 512"/>
              <a:gd name="T45" fmla="*/ 256 h 512"/>
              <a:gd name="T46" fmla="*/ 256 w 512"/>
              <a:gd name="T47" fmla="*/ 512 h 512"/>
              <a:gd name="T48" fmla="*/ 0 w 512"/>
              <a:gd name="T49" fmla="*/ 256 h 512"/>
              <a:gd name="T50" fmla="*/ 256 w 512"/>
              <a:gd name="T51" fmla="*/ 0 h 512"/>
              <a:gd name="T52" fmla="*/ 512 w 512"/>
              <a:gd name="T53" fmla="*/ 256 h 512"/>
              <a:gd name="T54" fmla="*/ 389 w 512"/>
              <a:gd name="T55" fmla="*/ 175 h 512"/>
              <a:gd name="T56" fmla="*/ 382 w 512"/>
              <a:gd name="T57" fmla="*/ 169 h 512"/>
              <a:gd name="T58" fmla="*/ 372 w 512"/>
              <a:gd name="T59" fmla="*/ 171 h 512"/>
              <a:gd name="T60" fmla="*/ 333 w 512"/>
              <a:gd name="T61" fmla="*/ 210 h 512"/>
              <a:gd name="T62" fmla="*/ 317 w 512"/>
              <a:gd name="T63" fmla="*/ 196 h 512"/>
              <a:gd name="T64" fmla="*/ 303 w 512"/>
              <a:gd name="T65" fmla="*/ 180 h 512"/>
              <a:gd name="T66" fmla="*/ 342 w 512"/>
              <a:gd name="T67" fmla="*/ 141 h 512"/>
              <a:gd name="T68" fmla="*/ 344 w 512"/>
              <a:gd name="T69" fmla="*/ 131 h 512"/>
              <a:gd name="T70" fmla="*/ 338 w 512"/>
              <a:gd name="T71" fmla="*/ 124 h 512"/>
              <a:gd name="T72" fmla="*/ 265 w 512"/>
              <a:gd name="T73" fmla="*/ 131 h 512"/>
              <a:gd name="T74" fmla="*/ 249 w 512"/>
              <a:gd name="T75" fmla="*/ 144 h 512"/>
              <a:gd name="T76" fmla="*/ 227 w 512"/>
              <a:gd name="T77" fmla="*/ 226 h 512"/>
              <a:gd name="T78" fmla="*/ 122 w 512"/>
              <a:gd name="T79" fmla="*/ 331 h 512"/>
              <a:gd name="T80" fmla="*/ 109 w 512"/>
              <a:gd name="T81" fmla="*/ 361 h 512"/>
              <a:gd name="T82" fmla="*/ 122 w 512"/>
              <a:gd name="T83" fmla="*/ 391 h 512"/>
              <a:gd name="T84" fmla="*/ 152 w 512"/>
              <a:gd name="T85" fmla="*/ 404 h 512"/>
              <a:gd name="T86" fmla="*/ 182 w 512"/>
              <a:gd name="T87" fmla="*/ 391 h 512"/>
              <a:gd name="T88" fmla="*/ 287 w 512"/>
              <a:gd name="T89" fmla="*/ 286 h 512"/>
              <a:gd name="T90" fmla="*/ 369 w 512"/>
              <a:gd name="T91" fmla="*/ 264 h 512"/>
              <a:gd name="T92" fmla="*/ 382 w 512"/>
              <a:gd name="T93" fmla="*/ 248 h 512"/>
              <a:gd name="T94" fmla="*/ 389 w 512"/>
              <a:gd name="T95" fmla="*/ 175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512" h="512">
                <a:moveTo>
                  <a:pt x="341" y="232"/>
                </a:moveTo>
                <a:cubicBezTo>
                  <a:pt x="373" y="200"/>
                  <a:pt x="373" y="200"/>
                  <a:pt x="373" y="200"/>
                </a:cubicBezTo>
                <a:cubicBezTo>
                  <a:pt x="374" y="213"/>
                  <a:pt x="370" y="226"/>
                  <a:pt x="364" y="237"/>
                </a:cubicBezTo>
                <a:cubicBezTo>
                  <a:pt x="364" y="237"/>
                  <a:pt x="364" y="237"/>
                  <a:pt x="364" y="237"/>
                </a:cubicBezTo>
                <a:cubicBezTo>
                  <a:pt x="361" y="242"/>
                  <a:pt x="358" y="246"/>
                  <a:pt x="354" y="249"/>
                </a:cubicBezTo>
                <a:cubicBezTo>
                  <a:pt x="337" y="267"/>
                  <a:pt x="311" y="272"/>
                  <a:pt x="288" y="264"/>
                </a:cubicBezTo>
                <a:cubicBezTo>
                  <a:pt x="284" y="263"/>
                  <a:pt x="279" y="264"/>
                  <a:pt x="276" y="267"/>
                </a:cubicBezTo>
                <a:cubicBezTo>
                  <a:pt x="167" y="376"/>
                  <a:pt x="167" y="376"/>
                  <a:pt x="167" y="376"/>
                </a:cubicBezTo>
                <a:cubicBezTo>
                  <a:pt x="159" y="384"/>
                  <a:pt x="145" y="384"/>
                  <a:pt x="137" y="376"/>
                </a:cubicBezTo>
                <a:cubicBezTo>
                  <a:pt x="133" y="372"/>
                  <a:pt x="131" y="367"/>
                  <a:pt x="131" y="361"/>
                </a:cubicBezTo>
                <a:cubicBezTo>
                  <a:pt x="131" y="355"/>
                  <a:pt x="133" y="350"/>
                  <a:pt x="137" y="346"/>
                </a:cubicBezTo>
                <a:cubicBezTo>
                  <a:pt x="246" y="237"/>
                  <a:pt x="246" y="237"/>
                  <a:pt x="246" y="237"/>
                </a:cubicBezTo>
                <a:cubicBezTo>
                  <a:pt x="249" y="234"/>
                  <a:pt x="250" y="229"/>
                  <a:pt x="249" y="225"/>
                </a:cubicBezTo>
                <a:cubicBezTo>
                  <a:pt x="241" y="202"/>
                  <a:pt x="246" y="176"/>
                  <a:pt x="264" y="159"/>
                </a:cubicBezTo>
                <a:cubicBezTo>
                  <a:pt x="267" y="155"/>
                  <a:pt x="271" y="152"/>
                  <a:pt x="276" y="149"/>
                </a:cubicBezTo>
                <a:cubicBezTo>
                  <a:pt x="286" y="143"/>
                  <a:pt x="297" y="140"/>
                  <a:pt x="309" y="140"/>
                </a:cubicBezTo>
                <a:cubicBezTo>
                  <a:pt x="310" y="140"/>
                  <a:pt x="311" y="140"/>
                  <a:pt x="312" y="140"/>
                </a:cubicBezTo>
                <a:cubicBezTo>
                  <a:pt x="281" y="171"/>
                  <a:pt x="281" y="171"/>
                  <a:pt x="281" y="171"/>
                </a:cubicBezTo>
                <a:cubicBezTo>
                  <a:pt x="277" y="175"/>
                  <a:pt x="277" y="181"/>
                  <a:pt x="280" y="185"/>
                </a:cubicBezTo>
                <a:cubicBezTo>
                  <a:pt x="286" y="194"/>
                  <a:pt x="293" y="203"/>
                  <a:pt x="301" y="211"/>
                </a:cubicBezTo>
                <a:cubicBezTo>
                  <a:pt x="310" y="220"/>
                  <a:pt x="318" y="227"/>
                  <a:pt x="328" y="233"/>
                </a:cubicBezTo>
                <a:cubicBezTo>
                  <a:pt x="332" y="236"/>
                  <a:pt x="338" y="235"/>
                  <a:pt x="341" y="232"/>
                </a:cubicBezTo>
                <a:close/>
                <a:moveTo>
                  <a:pt x="512" y="256"/>
                </a:moveTo>
                <a:cubicBezTo>
                  <a:pt x="512" y="397"/>
                  <a:pt x="397" y="512"/>
                  <a:pt x="256" y="512"/>
                </a:cubicBezTo>
                <a:cubicBezTo>
                  <a:pt x="115" y="512"/>
                  <a:pt x="0" y="397"/>
                  <a:pt x="0" y="256"/>
                </a:cubicBezTo>
                <a:cubicBezTo>
                  <a:pt x="0" y="114"/>
                  <a:pt x="115" y="0"/>
                  <a:pt x="256" y="0"/>
                </a:cubicBezTo>
                <a:cubicBezTo>
                  <a:pt x="397" y="0"/>
                  <a:pt x="512" y="114"/>
                  <a:pt x="512" y="256"/>
                </a:cubicBezTo>
                <a:close/>
                <a:moveTo>
                  <a:pt x="389" y="175"/>
                </a:moveTo>
                <a:cubicBezTo>
                  <a:pt x="388" y="172"/>
                  <a:pt x="385" y="169"/>
                  <a:pt x="382" y="169"/>
                </a:cubicBezTo>
                <a:cubicBezTo>
                  <a:pt x="378" y="168"/>
                  <a:pt x="374" y="169"/>
                  <a:pt x="372" y="171"/>
                </a:cubicBezTo>
                <a:cubicBezTo>
                  <a:pt x="333" y="210"/>
                  <a:pt x="333" y="210"/>
                  <a:pt x="333" y="210"/>
                </a:cubicBezTo>
                <a:cubicBezTo>
                  <a:pt x="327" y="206"/>
                  <a:pt x="322" y="201"/>
                  <a:pt x="317" y="196"/>
                </a:cubicBezTo>
                <a:cubicBezTo>
                  <a:pt x="311" y="191"/>
                  <a:pt x="307" y="186"/>
                  <a:pt x="303" y="180"/>
                </a:cubicBezTo>
                <a:cubicBezTo>
                  <a:pt x="342" y="141"/>
                  <a:pt x="342" y="141"/>
                  <a:pt x="342" y="141"/>
                </a:cubicBezTo>
                <a:cubicBezTo>
                  <a:pt x="344" y="139"/>
                  <a:pt x="345" y="135"/>
                  <a:pt x="344" y="131"/>
                </a:cubicBezTo>
                <a:cubicBezTo>
                  <a:pt x="344" y="128"/>
                  <a:pt x="341" y="125"/>
                  <a:pt x="338" y="124"/>
                </a:cubicBezTo>
                <a:cubicBezTo>
                  <a:pt x="313" y="115"/>
                  <a:pt x="287" y="118"/>
                  <a:pt x="265" y="131"/>
                </a:cubicBezTo>
                <a:cubicBezTo>
                  <a:pt x="259" y="135"/>
                  <a:pt x="253" y="139"/>
                  <a:pt x="249" y="144"/>
                </a:cubicBezTo>
                <a:cubicBezTo>
                  <a:pt x="227" y="165"/>
                  <a:pt x="219" y="197"/>
                  <a:pt x="227" y="226"/>
                </a:cubicBezTo>
                <a:cubicBezTo>
                  <a:pt x="122" y="331"/>
                  <a:pt x="122" y="331"/>
                  <a:pt x="122" y="331"/>
                </a:cubicBezTo>
                <a:cubicBezTo>
                  <a:pt x="114" y="339"/>
                  <a:pt x="109" y="350"/>
                  <a:pt x="109" y="361"/>
                </a:cubicBezTo>
                <a:cubicBezTo>
                  <a:pt x="109" y="372"/>
                  <a:pt x="114" y="383"/>
                  <a:pt x="122" y="391"/>
                </a:cubicBezTo>
                <a:cubicBezTo>
                  <a:pt x="130" y="399"/>
                  <a:pt x="140" y="404"/>
                  <a:pt x="152" y="404"/>
                </a:cubicBezTo>
                <a:cubicBezTo>
                  <a:pt x="163" y="404"/>
                  <a:pt x="174" y="399"/>
                  <a:pt x="182" y="391"/>
                </a:cubicBezTo>
                <a:cubicBezTo>
                  <a:pt x="287" y="286"/>
                  <a:pt x="287" y="286"/>
                  <a:pt x="287" y="286"/>
                </a:cubicBezTo>
                <a:cubicBezTo>
                  <a:pt x="316" y="294"/>
                  <a:pt x="348" y="286"/>
                  <a:pt x="369" y="264"/>
                </a:cubicBezTo>
                <a:cubicBezTo>
                  <a:pt x="374" y="260"/>
                  <a:pt x="378" y="254"/>
                  <a:pt x="382" y="248"/>
                </a:cubicBezTo>
                <a:cubicBezTo>
                  <a:pt x="395" y="226"/>
                  <a:pt x="398" y="200"/>
                  <a:pt x="389" y="175"/>
                </a:cubicBezTo>
                <a:close/>
              </a:path>
            </a:pathLst>
          </a:custGeom>
          <a:solidFill>
            <a:srgbClr val="43863A"/>
          </a:solidFill>
          <a:ln>
            <a:noFill/>
          </a:ln>
        </p:spPr>
        <p:txBody>
          <a:bodyPr vert="horz" wrap="square" lIns="91440" tIns="45720" rIns="91440" bIns="45720" numCol="1" anchor="t" anchorCtr="0" compatLnSpc="1">
            <a:prstTxWarp prst="textNoShape">
              <a:avLst/>
            </a:prstTxWarp>
          </a:bodyPr>
          <a:lstStyle/>
          <a:p>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egnaposto numero diapositiva 3">
            <a:extLst>
              <a:ext uri="{FF2B5EF4-FFF2-40B4-BE49-F238E27FC236}">
                <a16:creationId xmlns:a16="http://schemas.microsoft.com/office/drawing/2014/main" id="{77C43E9B-509F-4B97-A9FD-C76ACB6E1D3D}"/>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fld id="{B920EED1-3D2C-4E95-A4E6-08052E4D1024}" type="slidenum">
              <a:rPr lang="it-IT" altLang="it-IT" sz="1100" smtClean="0"/>
              <a:pPr/>
              <a:t>5</a:t>
            </a:fld>
            <a:endParaRPr lang="it-IT" altLang="it-IT" sz="1100"/>
          </a:p>
        </p:txBody>
      </p:sp>
      <p:sp>
        <p:nvSpPr>
          <p:cNvPr id="5" name="Titolo 2">
            <a:extLst>
              <a:ext uri="{FF2B5EF4-FFF2-40B4-BE49-F238E27FC236}">
                <a16:creationId xmlns:a16="http://schemas.microsoft.com/office/drawing/2014/main" id="{171DC785-30E4-43F1-B033-7CF20A51A8B1}"/>
              </a:ext>
            </a:extLst>
          </p:cNvPr>
          <p:cNvSpPr txBox="1">
            <a:spLocks noChangeArrowheads="1"/>
          </p:cNvSpPr>
          <p:nvPr/>
        </p:nvSpPr>
        <p:spPr bwMode="auto">
          <a:xfrm>
            <a:off x="665163" y="68263"/>
            <a:ext cx="10979150" cy="428625"/>
          </a:xfrm>
          <a:prstGeom prst="rect">
            <a:avLst/>
          </a:prstGeom>
          <a:noFill/>
        </p:spPr>
        <p:txBody>
          <a:bodyPr/>
          <a:lstStyle>
            <a:lvl1pPr algn="l" rtl="0" eaLnBrk="0" fontAlgn="base" hangingPunct="0">
              <a:spcBef>
                <a:spcPct val="0"/>
              </a:spcBef>
              <a:spcAft>
                <a:spcPct val="0"/>
              </a:spcAft>
              <a:defRPr sz="2700" b="1">
                <a:solidFill>
                  <a:srgbClr val="006600"/>
                </a:solidFill>
                <a:latin typeface="+mj-lt"/>
                <a:ea typeface="+mj-ea"/>
                <a:cs typeface="+mj-cs"/>
              </a:defRPr>
            </a:lvl1pPr>
            <a:lvl2pPr algn="l" rtl="0" eaLnBrk="0" fontAlgn="base" hangingPunct="0">
              <a:spcBef>
                <a:spcPct val="0"/>
              </a:spcBef>
              <a:spcAft>
                <a:spcPct val="0"/>
              </a:spcAft>
              <a:defRPr sz="2700" b="1">
                <a:solidFill>
                  <a:srgbClr val="006600"/>
                </a:solidFill>
                <a:latin typeface="Arial" charset="0"/>
              </a:defRPr>
            </a:lvl2pPr>
            <a:lvl3pPr algn="l" rtl="0" eaLnBrk="0" fontAlgn="base" hangingPunct="0">
              <a:spcBef>
                <a:spcPct val="0"/>
              </a:spcBef>
              <a:spcAft>
                <a:spcPct val="0"/>
              </a:spcAft>
              <a:defRPr sz="2700" b="1">
                <a:solidFill>
                  <a:srgbClr val="006600"/>
                </a:solidFill>
                <a:latin typeface="Arial" charset="0"/>
              </a:defRPr>
            </a:lvl3pPr>
            <a:lvl4pPr algn="l" rtl="0" eaLnBrk="0" fontAlgn="base" hangingPunct="0">
              <a:spcBef>
                <a:spcPct val="0"/>
              </a:spcBef>
              <a:spcAft>
                <a:spcPct val="0"/>
              </a:spcAft>
              <a:defRPr sz="2700" b="1">
                <a:solidFill>
                  <a:srgbClr val="006600"/>
                </a:solidFill>
                <a:latin typeface="Arial" charset="0"/>
              </a:defRPr>
            </a:lvl4pPr>
            <a:lvl5pPr algn="l" rtl="0" eaLnBrk="0" fontAlgn="base" hangingPunct="0">
              <a:spcBef>
                <a:spcPct val="0"/>
              </a:spcBef>
              <a:spcAft>
                <a:spcPct val="0"/>
              </a:spcAft>
              <a:defRPr sz="2700" b="1">
                <a:solidFill>
                  <a:srgbClr val="006600"/>
                </a:solidFill>
                <a:latin typeface="Arial" charset="0"/>
              </a:defRPr>
            </a:lvl5pPr>
            <a:lvl6pPr marL="562722" algn="l" rtl="0" eaLnBrk="0" fontAlgn="base" hangingPunct="0">
              <a:spcBef>
                <a:spcPct val="0"/>
              </a:spcBef>
              <a:spcAft>
                <a:spcPct val="0"/>
              </a:spcAft>
              <a:defRPr sz="2708" b="1">
                <a:solidFill>
                  <a:srgbClr val="006600"/>
                </a:solidFill>
                <a:latin typeface="Arial" charset="0"/>
              </a:defRPr>
            </a:lvl6pPr>
            <a:lvl7pPr marL="1125444" algn="l" rtl="0" eaLnBrk="0" fontAlgn="base" hangingPunct="0">
              <a:spcBef>
                <a:spcPct val="0"/>
              </a:spcBef>
              <a:spcAft>
                <a:spcPct val="0"/>
              </a:spcAft>
              <a:defRPr sz="2708" b="1">
                <a:solidFill>
                  <a:srgbClr val="006600"/>
                </a:solidFill>
                <a:latin typeface="Arial" charset="0"/>
              </a:defRPr>
            </a:lvl7pPr>
            <a:lvl8pPr marL="1688165" algn="l" rtl="0" eaLnBrk="0" fontAlgn="base" hangingPunct="0">
              <a:spcBef>
                <a:spcPct val="0"/>
              </a:spcBef>
              <a:spcAft>
                <a:spcPct val="0"/>
              </a:spcAft>
              <a:defRPr sz="2708" b="1">
                <a:solidFill>
                  <a:srgbClr val="006600"/>
                </a:solidFill>
                <a:latin typeface="Arial" charset="0"/>
              </a:defRPr>
            </a:lvl8pPr>
            <a:lvl9pPr marL="2250887" algn="l" rtl="0" eaLnBrk="0" fontAlgn="base" hangingPunct="0">
              <a:spcBef>
                <a:spcPct val="0"/>
              </a:spcBef>
              <a:spcAft>
                <a:spcPct val="0"/>
              </a:spcAft>
              <a:defRPr sz="2708" b="1">
                <a:solidFill>
                  <a:srgbClr val="006600"/>
                </a:solidFill>
                <a:latin typeface="Arial" charset="0"/>
              </a:defRPr>
            </a:lvl9pPr>
          </a:lstStyle>
          <a:p>
            <a:pPr>
              <a:defRPr/>
            </a:pPr>
            <a:r>
              <a:rPr lang="it-IT" altLang="it-IT" sz="2800" kern="0" dirty="0">
                <a:solidFill>
                  <a:schemeClr val="bg1"/>
                </a:solidFill>
                <a:latin typeface="Century Gothic" panose="020B0502020202020204" pitchFamily="34" charset="0"/>
              </a:rPr>
              <a:t>ANALISI DELLA DOMANDA</a:t>
            </a:r>
          </a:p>
        </p:txBody>
      </p:sp>
      <p:sp>
        <p:nvSpPr>
          <p:cNvPr id="16388" name="CasellaDiTesto 5">
            <a:extLst>
              <a:ext uri="{FF2B5EF4-FFF2-40B4-BE49-F238E27FC236}">
                <a16:creationId xmlns:a16="http://schemas.microsoft.com/office/drawing/2014/main" id="{749B28EB-3D8C-4260-A2FB-A5210B2A7E87}"/>
              </a:ext>
            </a:extLst>
          </p:cNvPr>
          <p:cNvSpPr txBox="1">
            <a:spLocks noChangeArrowheads="1"/>
          </p:cNvSpPr>
          <p:nvPr/>
        </p:nvSpPr>
        <p:spPr bwMode="auto">
          <a:xfrm>
            <a:off x="544286" y="865763"/>
            <a:ext cx="11277600" cy="5262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algn="just"/>
            <a:r>
              <a:rPr lang="it-IT" altLang="it-IT" sz="1600" dirty="0">
                <a:latin typeface="Century Gothic" panose="020B0502020202020204" pitchFamily="34" charset="0"/>
                <a:cs typeface="Calibri" panose="020F0502020204030204" pitchFamily="34" charset="0"/>
              </a:rPr>
              <a:t>Nei mesi di febbraio e marzo è stata condotta dall’Agenzia una </a:t>
            </a:r>
            <a:r>
              <a:rPr lang="it-IT" altLang="it-IT" sz="1600" b="1" dirty="0">
                <a:latin typeface="Century Gothic" panose="020B0502020202020204" pitchFamily="34" charset="0"/>
                <a:cs typeface="Calibri" panose="020F0502020204030204" pitchFamily="34" charset="0"/>
              </a:rPr>
              <a:t>rilevazione fabbisogni </a:t>
            </a:r>
            <a:r>
              <a:rPr lang="it-IT" altLang="it-IT" sz="1600" dirty="0">
                <a:latin typeface="Century Gothic" panose="020B0502020202020204" pitchFamily="34" charset="0"/>
                <a:cs typeface="Calibri" panose="020F0502020204030204" pitchFamily="34" charset="0"/>
              </a:rPr>
              <a:t>tra le Aziende Sanitarie della RER; il questionario si componeva di diverse sezioni: contratto attuale, struttura, fabbisogni, personale attualmente impiegato, inventario delle attrezzature al 31.12.2022 e elenco sedi. </a:t>
            </a:r>
          </a:p>
          <a:p>
            <a:pPr algn="just"/>
            <a:endParaRPr lang="it-IT" altLang="it-IT" sz="1600" dirty="0">
              <a:latin typeface="Century Gothic" panose="020B0502020202020204" pitchFamily="34" charset="0"/>
              <a:cs typeface="Calibri" panose="020F0502020204030204" pitchFamily="34" charset="0"/>
            </a:endParaRPr>
          </a:p>
          <a:p>
            <a:pPr algn="just"/>
            <a:r>
              <a:rPr lang="it-IT" altLang="it-IT" sz="1600" dirty="0">
                <a:latin typeface="Century Gothic" panose="020B0502020202020204" pitchFamily="34" charset="0"/>
                <a:cs typeface="Calibri" panose="020F0502020204030204" pitchFamily="34" charset="0"/>
              </a:rPr>
              <a:t>La rilevazione fabbisogni ha riguardato i </a:t>
            </a:r>
            <a:r>
              <a:rPr lang="it-IT" altLang="it-IT" sz="1600" b="1" dirty="0">
                <a:latin typeface="Century Gothic" panose="020B0502020202020204" pitchFamily="34" charset="0"/>
                <a:cs typeface="Calibri" panose="020F0502020204030204" pitchFamily="34" charset="0"/>
              </a:rPr>
              <a:t>seguenti servizi</a:t>
            </a:r>
            <a:r>
              <a:rPr lang="it-IT" altLang="it-IT" sz="1600" dirty="0">
                <a:latin typeface="Century Gothic" panose="020B0502020202020204" pitchFamily="34" charset="0"/>
                <a:cs typeface="Calibri" panose="020F0502020204030204" pitchFamily="34" charset="0"/>
              </a:rPr>
              <a:t>: </a:t>
            </a:r>
          </a:p>
          <a:p>
            <a:pPr marL="285750" indent="-285750" algn="just">
              <a:buClr>
                <a:srgbClr val="43863A"/>
              </a:buClr>
              <a:buFont typeface="Arial" panose="020B0604020202020204" pitchFamily="34" charset="0"/>
              <a:buChar char="•"/>
            </a:pPr>
            <a:r>
              <a:rPr lang="it-IT" altLang="it-IT" sz="1600" b="1" dirty="0">
                <a:latin typeface="Century Gothic" panose="020B0502020202020204" pitchFamily="34" charset="0"/>
                <a:cs typeface="Calibri" panose="020F0502020204030204" pitchFamily="34" charset="0"/>
              </a:rPr>
              <a:t>Gestione</a:t>
            </a:r>
            <a:r>
              <a:rPr lang="it-IT" altLang="it-IT" sz="1600" dirty="0">
                <a:latin typeface="Century Gothic" panose="020B0502020202020204" pitchFamily="34" charset="0"/>
                <a:cs typeface="Calibri" panose="020F0502020204030204" pitchFamily="34" charset="0"/>
              </a:rPr>
              <a:t> </a:t>
            </a:r>
            <a:r>
              <a:rPr lang="it-IT" altLang="it-IT" sz="1600" b="1" dirty="0">
                <a:latin typeface="Century Gothic" panose="020B0502020202020204" pitchFamily="34" charset="0"/>
                <a:cs typeface="Calibri" panose="020F0502020204030204" pitchFamily="34" charset="0"/>
              </a:rPr>
              <a:t>Indiretta</a:t>
            </a:r>
            <a:r>
              <a:rPr lang="it-IT" altLang="it-IT" sz="1600" dirty="0">
                <a:latin typeface="Century Gothic" panose="020B0502020202020204" pitchFamily="34" charset="0"/>
                <a:cs typeface="Calibri" panose="020F0502020204030204" pitchFamily="34" charset="0"/>
              </a:rPr>
              <a:t> e Gestione Indiretta con attività tecnica;</a:t>
            </a:r>
          </a:p>
          <a:p>
            <a:pPr marL="285750" indent="-285750" algn="just">
              <a:buClr>
                <a:srgbClr val="43863A"/>
              </a:buClr>
              <a:buFont typeface="Arial" panose="020B0604020202020204" pitchFamily="34" charset="0"/>
              <a:buChar char="•"/>
            </a:pPr>
            <a:r>
              <a:rPr lang="it-IT" altLang="it-IT" sz="1600" b="1" dirty="0">
                <a:latin typeface="Century Gothic" panose="020B0502020202020204" pitchFamily="34" charset="0"/>
                <a:cs typeface="Calibri" panose="020F0502020204030204" pitchFamily="34" charset="0"/>
              </a:rPr>
              <a:t>Gestione</a:t>
            </a:r>
            <a:r>
              <a:rPr lang="it-IT" altLang="it-IT" sz="1600" dirty="0">
                <a:latin typeface="Century Gothic" panose="020B0502020202020204" pitchFamily="34" charset="0"/>
                <a:cs typeface="Calibri" panose="020F0502020204030204" pitchFamily="34" charset="0"/>
              </a:rPr>
              <a:t> </a:t>
            </a:r>
            <a:r>
              <a:rPr lang="it-IT" altLang="it-IT" sz="1600" b="1" dirty="0">
                <a:latin typeface="Century Gothic" panose="020B0502020202020204" pitchFamily="34" charset="0"/>
                <a:cs typeface="Calibri" panose="020F0502020204030204" pitchFamily="34" charset="0"/>
              </a:rPr>
              <a:t>Diretta</a:t>
            </a:r>
            <a:r>
              <a:rPr lang="it-IT" altLang="it-IT" sz="1600" dirty="0">
                <a:latin typeface="Century Gothic" panose="020B0502020202020204" pitchFamily="34" charset="0"/>
                <a:cs typeface="Calibri" panose="020F0502020204030204" pitchFamily="34" charset="0"/>
              </a:rPr>
              <a:t>;</a:t>
            </a:r>
          </a:p>
          <a:p>
            <a:pPr marL="285750" indent="-285750" algn="just">
              <a:buClr>
                <a:srgbClr val="43863A"/>
              </a:buClr>
              <a:buFont typeface="Arial" panose="020B0604020202020204" pitchFamily="34" charset="0"/>
              <a:buChar char="•"/>
            </a:pPr>
            <a:r>
              <a:rPr lang="it-IT" altLang="it-IT" sz="1600" b="1" dirty="0">
                <a:latin typeface="Century Gothic" panose="020B0502020202020204" pitchFamily="34" charset="0"/>
                <a:cs typeface="Calibri" panose="020F0502020204030204" pitchFamily="34" charset="0"/>
              </a:rPr>
              <a:t>Manutenzione</a:t>
            </a:r>
            <a:r>
              <a:rPr lang="it-IT" altLang="it-IT" sz="1600" dirty="0">
                <a:latin typeface="Century Gothic" panose="020B0502020202020204" pitchFamily="34" charset="0"/>
                <a:cs typeface="Calibri" panose="020F0502020204030204" pitchFamily="34" charset="0"/>
              </a:rPr>
              <a:t> </a:t>
            </a:r>
            <a:r>
              <a:rPr lang="it-IT" altLang="it-IT" sz="1600" b="1" dirty="0">
                <a:latin typeface="Century Gothic" panose="020B0502020202020204" pitchFamily="34" charset="0"/>
                <a:cs typeface="Calibri" panose="020F0502020204030204" pitchFamily="34" charset="0"/>
              </a:rPr>
              <a:t>preventiva</a:t>
            </a:r>
            <a:r>
              <a:rPr lang="it-IT" altLang="it-IT" sz="1600" dirty="0">
                <a:latin typeface="Century Gothic" panose="020B0502020202020204" pitchFamily="34" charset="0"/>
                <a:cs typeface="Calibri" panose="020F0502020204030204" pitchFamily="34" charset="0"/>
              </a:rPr>
              <a:t>;</a:t>
            </a:r>
          </a:p>
          <a:p>
            <a:pPr marL="285750" indent="-285750" algn="just">
              <a:buClr>
                <a:srgbClr val="43863A"/>
              </a:buClr>
              <a:buFont typeface="Arial" panose="020B0604020202020204" pitchFamily="34" charset="0"/>
              <a:buChar char="•"/>
            </a:pPr>
            <a:r>
              <a:rPr lang="it-IT" altLang="it-IT" sz="1600" b="1" dirty="0">
                <a:latin typeface="Century Gothic" panose="020B0502020202020204" pitchFamily="34" charset="0"/>
                <a:cs typeface="Calibri" panose="020F0502020204030204" pitchFamily="34" charset="0"/>
              </a:rPr>
              <a:t>Verifiche</a:t>
            </a:r>
            <a:r>
              <a:rPr lang="it-IT" altLang="it-IT" sz="1600" dirty="0">
                <a:latin typeface="Century Gothic" panose="020B0502020202020204" pitchFamily="34" charset="0"/>
                <a:cs typeface="Calibri" panose="020F0502020204030204" pitchFamily="34" charset="0"/>
              </a:rPr>
              <a:t> Gruppi 1, 2 e 3 (sulla scorta della ripartizione utilizzata nella precedente edizione);</a:t>
            </a:r>
          </a:p>
          <a:p>
            <a:pPr marL="285750" indent="-285750" algn="just">
              <a:buClr>
                <a:srgbClr val="43863A"/>
              </a:buClr>
              <a:buFont typeface="Arial" panose="020B0604020202020204" pitchFamily="34" charset="0"/>
              <a:buChar char="•"/>
            </a:pPr>
            <a:r>
              <a:rPr lang="it-IT" altLang="it-IT" sz="1600" b="1" dirty="0">
                <a:latin typeface="Century Gothic" panose="020B0502020202020204" pitchFamily="34" charset="0"/>
                <a:cs typeface="Calibri" panose="020F0502020204030204" pitchFamily="34" charset="0"/>
              </a:rPr>
              <a:t>Collaudi</a:t>
            </a:r>
            <a:r>
              <a:rPr lang="it-IT" altLang="it-IT" sz="1600" dirty="0">
                <a:latin typeface="Century Gothic" panose="020B0502020202020204" pitchFamily="34" charset="0"/>
                <a:cs typeface="Calibri" panose="020F0502020204030204" pitchFamily="34" charset="0"/>
              </a:rPr>
              <a:t> di accettazione dei beni;</a:t>
            </a:r>
          </a:p>
          <a:p>
            <a:pPr marL="285750" indent="-285750" algn="just">
              <a:buClr>
                <a:srgbClr val="43863A"/>
              </a:buClr>
              <a:buFont typeface="Arial" panose="020B0604020202020204" pitchFamily="34" charset="0"/>
              <a:buChar char="•"/>
            </a:pPr>
            <a:r>
              <a:rPr lang="it-IT" altLang="it-IT" sz="1600" b="1" dirty="0">
                <a:latin typeface="Century Gothic" panose="020B0502020202020204" pitchFamily="34" charset="0"/>
                <a:cs typeface="Calibri" panose="020F0502020204030204" pitchFamily="34" charset="0"/>
              </a:rPr>
              <a:t>Controllo Metrico</a:t>
            </a:r>
            <a:r>
              <a:rPr lang="it-IT" altLang="it-IT" sz="1600" dirty="0">
                <a:latin typeface="Century Gothic" panose="020B0502020202020204" pitchFamily="34" charset="0"/>
                <a:cs typeface="Calibri" panose="020F0502020204030204" pitchFamily="34" charset="0"/>
              </a:rPr>
              <a:t>;</a:t>
            </a:r>
          </a:p>
          <a:p>
            <a:pPr marL="285750" indent="-285750" algn="just">
              <a:buClr>
                <a:srgbClr val="43863A"/>
              </a:buClr>
              <a:buFont typeface="Arial" panose="020B0604020202020204" pitchFamily="34" charset="0"/>
              <a:buChar char="•"/>
            </a:pPr>
            <a:r>
              <a:rPr lang="it-IT" altLang="it-IT" sz="1600" b="1" dirty="0">
                <a:latin typeface="Century Gothic" panose="020B0502020202020204" pitchFamily="34" charset="0"/>
                <a:cs typeface="Calibri" panose="020F0502020204030204" pitchFamily="34" charset="0"/>
              </a:rPr>
              <a:t>Convalide;</a:t>
            </a:r>
          </a:p>
          <a:p>
            <a:pPr marL="285750" indent="-285750" algn="just">
              <a:buClr>
                <a:srgbClr val="43863A"/>
              </a:buClr>
              <a:buFont typeface="Arial" panose="020B0604020202020204" pitchFamily="34" charset="0"/>
              <a:buChar char="•"/>
            </a:pPr>
            <a:r>
              <a:rPr lang="it-IT" altLang="it-IT" sz="1600" b="1" dirty="0">
                <a:latin typeface="Century Gothic" panose="020B0502020202020204" pitchFamily="34" charset="0"/>
                <a:cs typeface="Calibri" panose="020F0502020204030204" pitchFamily="34" charset="0"/>
              </a:rPr>
              <a:t>Reperibilità;</a:t>
            </a:r>
          </a:p>
          <a:p>
            <a:pPr marL="285750" indent="-285750" algn="just">
              <a:buClr>
                <a:srgbClr val="43863A"/>
              </a:buClr>
              <a:buFont typeface="Arial" panose="020B0604020202020204" pitchFamily="34" charset="0"/>
              <a:buChar char="•"/>
            </a:pPr>
            <a:r>
              <a:rPr lang="it-IT" altLang="it-IT" sz="1600" b="1" dirty="0">
                <a:latin typeface="Century Gothic" panose="020B0502020202020204" pitchFamily="34" charset="0"/>
                <a:cs typeface="Calibri" panose="020F0502020204030204" pitchFamily="34" charset="0"/>
              </a:rPr>
              <a:t>Automezzi.</a:t>
            </a:r>
          </a:p>
          <a:p>
            <a:pPr algn="just"/>
            <a:endParaRPr lang="it-IT" altLang="it-IT" sz="1600" dirty="0">
              <a:latin typeface="Century Gothic" panose="020B0502020202020204" pitchFamily="34" charset="0"/>
              <a:cs typeface="Calibri" panose="020F0502020204030204" pitchFamily="34" charset="0"/>
            </a:endParaRPr>
          </a:p>
          <a:p>
            <a:pPr algn="just"/>
            <a:r>
              <a:rPr lang="it-IT" altLang="it-IT" sz="1600" dirty="0">
                <a:latin typeface="Century Gothic" panose="020B0502020202020204" pitchFamily="34" charset="0"/>
                <a:cs typeface="Calibri" panose="020F0502020204030204" pitchFamily="34" charset="0"/>
              </a:rPr>
              <a:t>Per quanto concerne </a:t>
            </a:r>
            <a:r>
              <a:rPr lang="it-IT" altLang="it-IT" sz="1600" b="1" dirty="0">
                <a:latin typeface="Century Gothic" panose="020B0502020202020204" pitchFamily="34" charset="0"/>
                <a:cs typeface="Calibri" panose="020F0502020204030204" pitchFamily="34" charset="0"/>
              </a:rPr>
              <a:t>il personale</a:t>
            </a:r>
            <a:r>
              <a:rPr lang="it-IT" altLang="it-IT" sz="1600" dirty="0">
                <a:latin typeface="Century Gothic" panose="020B0502020202020204" pitchFamily="34" charset="0"/>
                <a:cs typeface="Calibri" panose="020F0502020204030204" pitchFamily="34" charset="0"/>
              </a:rPr>
              <a:t>, è stato richiesto alle Aziende Sanitarie di indicare il fabbisogni FTE per tre profili:</a:t>
            </a:r>
          </a:p>
          <a:p>
            <a:pPr marL="285750" indent="-285750" algn="just">
              <a:buClr>
                <a:srgbClr val="43863A"/>
              </a:buClr>
              <a:buFont typeface="Arial" panose="020B0604020202020204" pitchFamily="34" charset="0"/>
              <a:buChar char="•"/>
            </a:pPr>
            <a:r>
              <a:rPr lang="it-IT" altLang="it-IT" sz="1600" dirty="0">
                <a:latin typeface="Century Gothic" panose="020B0502020202020204" pitchFamily="34" charset="0"/>
                <a:cs typeface="Calibri" panose="020F0502020204030204" pitchFamily="34" charset="0"/>
              </a:rPr>
              <a:t>Tecnico Senior;</a:t>
            </a:r>
          </a:p>
          <a:p>
            <a:pPr marL="285750" indent="-285750" algn="just">
              <a:buClr>
                <a:srgbClr val="43863A"/>
              </a:buClr>
              <a:buFont typeface="Arial" panose="020B0604020202020204" pitchFamily="34" charset="0"/>
              <a:buChar char="•"/>
            </a:pPr>
            <a:r>
              <a:rPr lang="it-IT" altLang="it-IT" sz="1600" dirty="0">
                <a:latin typeface="Century Gothic" panose="020B0502020202020204" pitchFamily="34" charset="0"/>
                <a:cs typeface="Calibri" panose="020F0502020204030204" pitchFamily="34" charset="0"/>
              </a:rPr>
              <a:t>Tecnico Junior;</a:t>
            </a:r>
          </a:p>
          <a:p>
            <a:pPr marL="285750" indent="-285750" algn="just">
              <a:buClr>
                <a:srgbClr val="43863A"/>
              </a:buClr>
              <a:buFont typeface="Arial" panose="020B0604020202020204" pitchFamily="34" charset="0"/>
              <a:buChar char="•"/>
            </a:pPr>
            <a:r>
              <a:rPr lang="it-IT" altLang="it-IT" sz="1600" dirty="0">
                <a:latin typeface="Century Gothic" panose="020B0502020202020204" pitchFamily="34" charset="0"/>
                <a:cs typeface="Calibri" panose="020F0502020204030204" pitchFamily="34" charset="0"/>
              </a:rPr>
              <a:t>Amministrativo.</a:t>
            </a:r>
          </a:p>
          <a:p>
            <a:pPr algn="just"/>
            <a:endParaRPr lang="it-IT" altLang="it-IT" sz="1600" dirty="0">
              <a:latin typeface="Century Gothic" panose="020B0502020202020204" pitchFamily="34" charset="0"/>
              <a:cs typeface="Calibri" panose="020F050202020403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olo 2">
            <a:extLst>
              <a:ext uri="{FF2B5EF4-FFF2-40B4-BE49-F238E27FC236}">
                <a16:creationId xmlns:a16="http://schemas.microsoft.com/office/drawing/2014/main" id="{37E320BC-9EEA-417A-84BC-E242B1A663E2}"/>
              </a:ext>
            </a:extLst>
          </p:cNvPr>
          <p:cNvSpPr>
            <a:spLocks noGrp="1" noChangeArrowheads="1"/>
          </p:cNvSpPr>
          <p:nvPr>
            <p:ph type="title"/>
          </p:nvPr>
        </p:nvSpPr>
        <p:spPr bwMode="auto">
          <a:xfrm>
            <a:off x="616688" y="63342"/>
            <a:ext cx="10978412" cy="42875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r>
              <a:rPr lang="it-IT" altLang="it-IT" dirty="0"/>
              <a:t>SUDDIVISIONE IN LOTTI</a:t>
            </a:r>
          </a:p>
        </p:txBody>
      </p:sp>
      <p:sp>
        <p:nvSpPr>
          <p:cNvPr id="5" name="CasellaDiTesto 5">
            <a:extLst>
              <a:ext uri="{FF2B5EF4-FFF2-40B4-BE49-F238E27FC236}">
                <a16:creationId xmlns:a16="http://schemas.microsoft.com/office/drawing/2014/main" id="{CFA13EE6-F7B6-4F36-807E-716D72D39637}"/>
              </a:ext>
            </a:extLst>
          </p:cNvPr>
          <p:cNvSpPr txBox="1">
            <a:spLocks noChangeArrowheads="1"/>
          </p:cNvSpPr>
          <p:nvPr/>
        </p:nvSpPr>
        <p:spPr bwMode="auto">
          <a:xfrm>
            <a:off x="319641" y="800448"/>
            <a:ext cx="11572506" cy="4724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algn="just"/>
            <a:r>
              <a:rPr lang="it-IT" altLang="it-IT" sz="1600" b="1" dirty="0">
                <a:solidFill>
                  <a:srgbClr val="008000"/>
                </a:solidFill>
                <a:latin typeface="Segoe Print" panose="02000600000000000000" pitchFamily="2" charset="0"/>
                <a:ea typeface="ＭＳ Ｐゴシック" panose="020B0600070205080204" pitchFamily="34" charset="-128"/>
                <a:cs typeface="Arial" panose="020B0604020202020204" pitchFamily="34" charset="0"/>
              </a:rPr>
              <a:t>LOTTO GESTIONE INTEGRATA </a:t>
            </a:r>
            <a:r>
              <a:rPr lang="it-IT" sz="1600" b="1" dirty="0">
                <a:solidFill>
                  <a:srgbClr val="008000"/>
                </a:solidFill>
                <a:latin typeface="Segoe Print" panose="02000600000000000000" pitchFamily="2" charset="0"/>
                <a:ea typeface="ＭＳ Ｐゴシック" panose="020B0600070205080204" pitchFamily="34" charset="-128"/>
                <a:cs typeface="Arial" panose="020B0604020202020204" pitchFamily="34" charset="0"/>
              </a:rPr>
              <a:t>“GLOBAL SERVICE” </a:t>
            </a:r>
            <a:endParaRPr lang="it-IT" altLang="it-IT" sz="1600" b="1" dirty="0">
              <a:solidFill>
                <a:srgbClr val="008000"/>
              </a:solidFill>
              <a:latin typeface="Segoe Print" panose="02000600000000000000" pitchFamily="2" charset="0"/>
              <a:ea typeface="ＭＳ Ｐゴシック" panose="020B0600070205080204" pitchFamily="34" charset="-128"/>
              <a:cs typeface="Arial" panose="020B0604020202020204" pitchFamily="34" charset="0"/>
            </a:endParaRPr>
          </a:p>
          <a:p>
            <a:pPr algn="just">
              <a:spcAft>
                <a:spcPts val="600"/>
              </a:spcAft>
              <a:tabLst>
                <a:tab pos="0" algn="l"/>
                <a:tab pos="449263" algn="l"/>
              </a:tabLst>
            </a:pPr>
            <a:r>
              <a:rPr lang="it-IT" sz="1600" dirty="0">
                <a:latin typeface="Century Gothic" panose="020B0502020202020204" pitchFamily="34" charset="0"/>
                <a:ea typeface="ＭＳ Ｐゴシック" panose="020B0600070205080204" pitchFamily="34" charset="-128"/>
                <a:cs typeface="Arial" panose="020B0604020202020204" pitchFamily="34" charset="0"/>
              </a:rPr>
              <a:t>L’attivazione del servizio “Global service” è stata richiesta dall’Azienda USL di Piacenza e dall’IRST di Meldola, come già accaduto nella prima edizione. </a:t>
            </a:r>
          </a:p>
          <a:p>
            <a:pPr algn="just">
              <a:spcAft>
                <a:spcPts val="600"/>
              </a:spcAft>
              <a:tabLst>
                <a:tab pos="0" algn="l"/>
                <a:tab pos="449263" algn="l"/>
              </a:tabLst>
            </a:pPr>
            <a:endParaRPr lang="it-IT" altLang="it-IT" sz="1600" b="1" dirty="0">
              <a:solidFill>
                <a:srgbClr val="008000"/>
              </a:solidFill>
              <a:latin typeface="Segoe Print" panose="02000600000000000000" pitchFamily="2" charset="0"/>
              <a:ea typeface="ＭＳ Ｐゴシック" panose="020B0600070205080204" pitchFamily="34" charset="-128"/>
              <a:cs typeface="Arial" panose="020B0604020202020204" pitchFamily="34" charset="0"/>
            </a:endParaRPr>
          </a:p>
          <a:p>
            <a:pPr algn="just">
              <a:spcAft>
                <a:spcPts val="600"/>
              </a:spcAft>
              <a:tabLst>
                <a:tab pos="0" algn="l"/>
                <a:tab pos="449263" algn="l"/>
              </a:tabLst>
            </a:pPr>
            <a:r>
              <a:rPr lang="it-IT" altLang="it-IT" sz="1600" b="1" dirty="0">
                <a:solidFill>
                  <a:srgbClr val="008000"/>
                </a:solidFill>
                <a:latin typeface="Segoe Print" panose="02000600000000000000" pitchFamily="2" charset="0"/>
                <a:ea typeface="ＭＳ Ｐゴシック" panose="020B0600070205080204" pitchFamily="34" charset="-128"/>
                <a:cs typeface="Arial" panose="020B0604020202020204" pitchFamily="34" charset="0"/>
              </a:rPr>
              <a:t>LOTTI GESTIONE, MANUTENZIONE E VERIFICA DELLE APPARECCHIATURE BIOMEDICHE </a:t>
            </a:r>
            <a:endParaRPr lang="it-IT" sz="1600" dirty="0">
              <a:latin typeface="Century Gothic" panose="020B0502020202020204" pitchFamily="34" charset="0"/>
              <a:ea typeface="ＭＳ Ｐゴシック" panose="020B0600070205080204" pitchFamily="34" charset="-128"/>
              <a:cs typeface="Arial" panose="020B0604020202020204" pitchFamily="34" charset="0"/>
            </a:endParaRPr>
          </a:p>
          <a:p>
            <a:pPr algn="just">
              <a:spcAft>
                <a:spcPts val="600"/>
              </a:spcAft>
              <a:tabLst>
                <a:tab pos="288290" algn="l"/>
                <a:tab pos="449580" algn="l"/>
              </a:tabLst>
            </a:pPr>
            <a:r>
              <a:rPr lang="it-IT" sz="1600" dirty="0">
                <a:latin typeface="Century Gothic" panose="020B0502020202020204" pitchFamily="34" charset="0"/>
                <a:ea typeface="Times New Roman" panose="02020603050405020304" pitchFamily="18" charset="0"/>
              </a:rPr>
              <a:t>I fabbisogni delle restanti Aziende Sanitarie sono stati suddivisi su </a:t>
            </a:r>
            <a:r>
              <a:rPr lang="it-IT" sz="1600" b="1" dirty="0">
                <a:latin typeface="Century Gothic" panose="020B0502020202020204" pitchFamily="34" charset="0"/>
                <a:ea typeface="Times New Roman" panose="02020603050405020304" pitchFamily="18" charset="0"/>
              </a:rPr>
              <a:t>due lotti territoriali</a:t>
            </a:r>
            <a:r>
              <a:rPr lang="it-IT" sz="1600" dirty="0">
                <a:latin typeface="Century Gothic" panose="020B0502020202020204" pitchFamily="34" charset="0"/>
                <a:ea typeface="Times New Roman" panose="02020603050405020304" pitchFamily="18" charset="0"/>
              </a:rPr>
              <a:t>, seguendo una logica di vicinanza geografica in modo da favorire l’organizzazione del servizio da parte del Fornitore. </a:t>
            </a:r>
          </a:p>
          <a:p>
            <a:pPr algn="just">
              <a:spcAft>
                <a:spcPts val="600"/>
              </a:spcAft>
              <a:tabLst>
                <a:tab pos="288290" algn="l"/>
                <a:tab pos="449580" algn="l"/>
              </a:tabLst>
            </a:pPr>
            <a:endParaRPr lang="it-IT" sz="1600" dirty="0">
              <a:latin typeface="Century Gothic" panose="020B0502020202020204" pitchFamily="34" charset="0"/>
              <a:ea typeface="Times New Roman" panose="02020603050405020304" pitchFamily="18" charset="0"/>
            </a:endParaRPr>
          </a:p>
          <a:p>
            <a:pPr algn="just">
              <a:spcAft>
                <a:spcPts val="600"/>
              </a:spcAft>
              <a:tabLst>
                <a:tab pos="288290" algn="l"/>
                <a:tab pos="449580" algn="l"/>
              </a:tabLst>
            </a:pPr>
            <a:r>
              <a:rPr lang="it-IT" sz="1600" dirty="0">
                <a:latin typeface="Century Gothic" panose="020B0502020202020204" pitchFamily="34" charset="0"/>
                <a:ea typeface="Times New Roman" panose="02020603050405020304" pitchFamily="18" charset="0"/>
              </a:rPr>
              <a:t>Si riporta la proposta di suddivisione in lotti: </a:t>
            </a:r>
          </a:p>
          <a:p>
            <a:pPr marL="288290" indent="-288290" algn="just">
              <a:spcAft>
                <a:spcPts val="600"/>
              </a:spcAft>
              <a:tabLst>
                <a:tab pos="288290" algn="l"/>
                <a:tab pos="449580" algn="l"/>
              </a:tabLst>
            </a:pPr>
            <a:r>
              <a:rPr lang="it-IT" sz="1600" b="1" dirty="0">
                <a:effectLst/>
                <a:latin typeface="Century Gothic" panose="020B0502020202020204" pitchFamily="34" charset="0"/>
                <a:ea typeface="Times New Roman" panose="02020603050405020304" pitchFamily="18" charset="0"/>
              </a:rPr>
              <a:t>Lotto 1 - </a:t>
            </a:r>
            <a:r>
              <a:rPr lang="it-IT" sz="1600" dirty="0">
                <a:effectLst/>
                <a:latin typeface="Century Gothic" panose="020B0502020202020204" pitchFamily="34" charset="0"/>
                <a:ea typeface="Times New Roman" panose="02020603050405020304" pitchFamily="18" charset="0"/>
              </a:rPr>
              <a:t>Servizi di gestione integrata delle apparecchiature biomediche (“</a:t>
            </a:r>
            <a:r>
              <a:rPr lang="it-IT" sz="1600" b="1" dirty="0">
                <a:effectLst/>
                <a:latin typeface="Century Gothic" panose="020B0502020202020204" pitchFamily="34" charset="0"/>
                <a:ea typeface="Times New Roman" panose="02020603050405020304" pitchFamily="18" charset="0"/>
              </a:rPr>
              <a:t>Global service</a:t>
            </a:r>
            <a:r>
              <a:rPr lang="it-IT" sz="1600" dirty="0">
                <a:effectLst/>
                <a:latin typeface="Century Gothic" panose="020B0502020202020204" pitchFamily="34" charset="0"/>
                <a:ea typeface="Times New Roman" panose="02020603050405020304" pitchFamily="18" charset="0"/>
              </a:rPr>
              <a:t>”) per </a:t>
            </a:r>
            <a:r>
              <a:rPr lang="it-IT" sz="1600" b="1" dirty="0">
                <a:effectLst/>
                <a:latin typeface="Century Gothic" panose="020B0502020202020204" pitchFamily="34" charset="0"/>
                <a:ea typeface="Times New Roman" panose="02020603050405020304" pitchFamily="18" charset="0"/>
              </a:rPr>
              <a:t>l’Azienda USL di Piacenza e per l’IRST di Meldola (FC);</a:t>
            </a:r>
          </a:p>
          <a:p>
            <a:pPr marL="288290" indent="-288290" algn="just">
              <a:spcAft>
                <a:spcPts val="600"/>
              </a:spcAft>
              <a:tabLst>
                <a:tab pos="288290" algn="l"/>
                <a:tab pos="449580" algn="l"/>
              </a:tabLst>
            </a:pPr>
            <a:r>
              <a:rPr lang="it-IT" sz="1600" b="1" dirty="0">
                <a:effectLst/>
                <a:latin typeface="Century Gothic" panose="020B0502020202020204" pitchFamily="34" charset="0"/>
                <a:ea typeface="Times New Roman" panose="02020603050405020304" pitchFamily="18" charset="0"/>
              </a:rPr>
              <a:t>Lotto 2 - </a:t>
            </a:r>
            <a:r>
              <a:rPr lang="it-IT" sz="1600" dirty="0">
                <a:effectLst/>
                <a:latin typeface="Century Gothic" panose="020B0502020202020204" pitchFamily="34" charset="0"/>
                <a:ea typeface="Times New Roman" panose="02020603050405020304" pitchFamily="18" charset="0"/>
              </a:rPr>
              <a:t>Servizi di gestione, manutenzione e verifica delle apparecchiature biomediche per le Aziende Sanitarie aderenti all’Area Vasta Emilia Centrale (</a:t>
            </a:r>
            <a:r>
              <a:rPr lang="it-IT" sz="1600" b="1" dirty="0">
                <a:effectLst/>
                <a:latin typeface="Century Gothic" panose="020B0502020202020204" pitchFamily="34" charset="0"/>
                <a:ea typeface="Times New Roman" panose="02020603050405020304" pitchFamily="18" charset="0"/>
              </a:rPr>
              <a:t>AVEC</a:t>
            </a:r>
            <a:r>
              <a:rPr lang="it-IT" sz="1600" dirty="0">
                <a:effectLst/>
                <a:latin typeface="Century Gothic" panose="020B0502020202020204" pitchFamily="34" charset="0"/>
                <a:ea typeface="Times New Roman" panose="02020603050405020304" pitchFamily="18" charset="0"/>
              </a:rPr>
              <a:t>) e per </a:t>
            </a:r>
            <a:r>
              <a:rPr lang="it-IT" sz="1600" b="1" dirty="0">
                <a:effectLst/>
                <a:latin typeface="Century Gothic" panose="020B0502020202020204" pitchFamily="34" charset="0"/>
                <a:ea typeface="Times New Roman" panose="02020603050405020304" pitchFamily="18" charset="0"/>
              </a:rPr>
              <a:t>l’Azienda USL della Romagna</a:t>
            </a:r>
            <a:r>
              <a:rPr lang="it-IT" sz="1600" dirty="0">
                <a:effectLst/>
                <a:latin typeface="Century Gothic" panose="020B0502020202020204" pitchFamily="34" charset="0"/>
                <a:ea typeface="Times New Roman" panose="02020603050405020304" pitchFamily="18" charset="0"/>
              </a:rPr>
              <a:t>;</a:t>
            </a:r>
          </a:p>
          <a:p>
            <a:pPr marL="288290" indent="-288290" algn="just">
              <a:spcAft>
                <a:spcPts val="600"/>
              </a:spcAft>
              <a:tabLst>
                <a:tab pos="288290" algn="l"/>
                <a:tab pos="449580" algn="l"/>
              </a:tabLst>
            </a:pPr>
            <a:r>
              <a:rPr lang="it-IT" sz="1600" b="1" dirty="0">
                <a:effectLst/>
                <a:latin typeface="Century Gothic" panose="020B0502020202020204" pitchFamily="34" charset="0"/>
                <a:ea typeface="Times New Roman" panose="02020603050405020304" pitchFamily="18" charset="0"/>
              </a:rPr>
              <a:t>Lotto 3 - </a:t>
            </a:r>
            <a:r>
              <a:rPr lang="it-IT" sz="1600" dirty="0">
                <a:effectLst/>
                <a:latin typeface="Century Gothic" panose="020B0502020202020204" pitchFamily="34" charset="0"/>
                <a:ea typeface="Times New Roman" panose="02020603050405020304" pitchFamily="18" charset="0"/>
              </a:rPr>
              <a:t>Servizi di gestione, manutenzione e verifica delle apparecchiature biomediche per le Aziende Sanitarie aderenti all’Area Vasta Emilia Nord (</a:t>
            </a:r>
            <a:r>
              <a:rPr lang="it-IT" sz="1600" b="1" dirty="0">
                <a:effectLst/>
                <a:latin typeface="Century Gothic" panose="020B0502020202020204" pitchFamily="34" charset="0"/>
                <a:ea typeface="Times New Roman" panose="02020603050405020304" pitchFamily="18" charset="0"/>
              </a:rPr>
              <a:t>AVEN</a:t>
            </a:r>
            <a:r>
              <a:rPr lang="it-IT" sz="1600" dirty="0">
                <a:effectLst/>
                <a:latin typeface="Century Gothic" panose="020B0502020202020204" pitchFamily="34" charset="0"/>
                <a:ea typeface="Times New Roman" panose="02020603050405020304" pitchFamily="18" charset="0"/>
              </a:rPr>
              <a:t>). </a:t>
            </a:r>
          </a:p>
          <a:p>
            <a:pPr algn="just"/>
            <a:endParaRPr lang="it-IT" altLang="it-IT" sz="1600" dirty="0">
              <a:latin typeface="Century Gothic" panose="020B0502020202020204" pitchFamily="34" charset="0"/>
              <a:cs typeface="Calibri" panose="020F0502020204030204" pitchFamily="34" charset="0"/>
            </a:endParaRPr>
          </a:p>
        </p:txBody>
      </p:sp>
    </p:spTree>
    <p:extLst>
      <p:ext uri="{BB962C8B-B14F-4D97-AF65-F5344CB8AC3E}">
        <p14:creationId xmlns:p14="http://schemas.microsoft.com/office/powerpoint/2010/main" val="15954950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egnaposto numero diapositiva 3">
            <a:extLst>
              <a:ext uri="{FF2B5EF4-FFF2-40B4-BE49-F238E27FC236}">
                <a16:creationId xmlns:a16="http://schemas.microsoft.com/office/drawing/2014/main" id="{77C43E9B-509F-4B97-A9FD-C76ACB6E1D3D}"/>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fld id="{B920EED1-3D2C-4E95-A4E6-08052E4D1024}" type="slidenum">
              <a:rPr lang="it-IT" altLang="it-IT" sz="1100" smtClean="0"/>
              <a:pPr/>
              <a:t>7</a:t>
            </a:fld>
            <a:endParaRPr lang="it-IT" altLang="it-IT" sz="1100"/>
          </a:p>
        </p:txBody>
      </p:sp>
      <p:sp>
        <p:nvSpPr>
          <p:cNvPr id="5" name="Titolo 2">
            <a:extLst>
              <a:ext uri="{FF2B5EF4-FFF2-40B4-BE49-F238E27FC236}">
                <a16:creationId xmlns:a16="http://schemas.microsoft.com/office/drawing/2014/main" id="{171DC785-30E4-43F1-B033-7CF20A51A8B1}"/>
              </a:ext>
            </a:extLst>
          </p:cNvPr>
          <p:cNvSpPr txBox="1">
            <a:spLocks noChangeArrowheads="1"/>
          </p:cNvSpPr>
          <p:nvPr/>
        </p:nvSpPr>
        <p:spPr bwMode="auto">
          <a:xfrm>
            <a:off x="665163" y="68263"/>
            <a:ext cx="10979150" cy="428625"/>
          </a:xfrm>
          <a:prstGeom prst="rect">
            <a:avLst/>
          </a:prstGeom>
          <a:noFill/>
        </p:spPr>
        <p:txBody>
          <a:bodyPr/>
          <a:lstStyle>
            <a:lvl1pPr algn="l" rtl="0" eaLnBrk="0" fontAlgn="base" hangingPunct="0">
              <a:spcBef>
                <a:spcPct val="0"/>
              </a:spcBef>
              <a:spcAft>
                <a:spcPct val="0"/>
              </a:spcAft>
              <a:defRPr sz="2700" b="1">
                <a:solidFill>
                  <a:srgbClr val="006600"/>
                </a:solidFill>
                <a:latin typeface="+mj-lt"/>
                <a:ea typeface="+mj-ea"/>
                <a:cs typeface="+mj-cs"/>
              </a:defRPr>
            </a:lvl1pPr>
            <a:lvl2pPr algn="l" rtl="0" eaLnBrk="0" fontAlgn="base" hangingPunct="0">
              <a:spcBef>
                <a:spcPct val="0"/>
              </a:spcBef>
              <a:spcAft>
                <a:spcPct val="0"/>
              </a:spcAft>
              <a:defRPr sz="2700" b="1">
                <a:solidFill>
                  <a:srgbClr val="006600"/>
                </a:solidFill>
                <a:latin typeface="Arial" charset="0"/>
              </a:defRPr>
            </a:lvl2pPr>
            <a:lvl3pPr algn="l" rtl="0" eaLnBrk="0" fontAlgn="base" hangingPunct="0">
              <a:spcBef>
                <a:spcPct val="0"/>
              </a:spcBef>
              <a:spcAft>
                <a:spcPct val="0"/>
              </a:spcAft>
              <a:defRPr sz="2700" b="1">
                <a:solidFill>
                  <a:srgbClr val="006600"/>
                </a:solidFill>
                <a:latin typeface="Arial" charset="0"/>
              </a:defRPr>
            </a:lvl3pPr>
            <a:lvl4pPr algn="l" rtl="0" eaLnBrk="0" fontAlgn="base" hangingPunct="0">
              <a:spcBef>
                <a:spcPct val="0"/>
              </a:spcBef>
              <a:spcAft>
                <a:spcPct val="0"/>
              </a:spcAft>
              <a:defRPr sz="2700" b="1">
                <a:solidFill>
                  <a:srgbClr val="006600"/>
                </a:solidFill>
                <a:latin typeface="Arial" charset="0"/>
              </a:defRPr>
            </a:lvl4pPr>
            <a:lvl5pPr algn="l" rtl="0" eaLnBrk="0" fontAlgn="base" hangingPunct="0">
              <a:spcBef>
                <a:spcPct val="0"/>
              </a:spcBef>
              <a:spcAft>
                <a:spcPct val="0"/>
              </a:spcAft>
              <a:defRPr sz="2700" b="1">
                <a:solidFill>
                  <a:srgbClr val="006600"/>
                </a:solidFill>
                <a:latin typeface="Arial" charset="0"/>
              </a:defRPr>
            </a:lvl5pPr>
            <a:lvl6pPr marL="562722" algn="l" rtl="0" eaLnBrk="0" fontAlgn="base" hangingPunct="0">
              <a:spcBef>
                <a:spcPct val="0"/>
              </a:spcBef>
              <a:spcAft>
                <a:spcPct val="0"/>
              </a:spcAft>
              <a:defRPr sz="2708" b="1">
                <a:solidFill>
                  <a:srgbClr val="006600"/>
                </a:solidFill>
                <a:latin typeface="Arial" charset="0"/>
              </a:defRPr>
            </a:lvl6pPr>
            <a:lvl7pPr marL="1125444" algn="l" rtl="0" eaLnBrk="0" fontAlgn="base" hangingPunct="0">
              <a:spcBef>
                <a:spcPct val="0"/>
              </a:spcBef>
              <a:spcAft>
                <a:spcPct val="0"/>
              </a:spcAft>
              <a:defRPr sz="2708" b="1">
                <a:solidFill>
                  <a:srgbClr val="006600"/>
                </a:solidFill>
                <a:latin typeface="Arial" charset="0"/>
              </a:defRPr>
            </a:lvl7pPr>
            <a:lvl8pPr marL="1688165" algn="l" rtl="0" eaLnBrk="0" fontAlgn="base" hangingPunct="0">
              <a:spcBef>
                <a:spcPct val="0"/>
              </a:spcBef>
              <a:spcAft>
                <a:spcPct val="0"/>
              </a:spcAft>
              <a:defRPr sz="2708" b="1">
                <a:solidFill>
                  <a:srgbClr val="006600"/>
                </a:solidFill>
                <a:latin typeface="Arial" charset="0"/>
              </a:defRPr>
            </a:lvl8pPr>
            <a:lvl9pPr marL="2250887" algn="l" rtl="0" eaLnBrk="0" fontAlgn="base" hangingPunct="0">
              <a:spcBef>
                <a:spcPct val="0"/>
              </a:spcBef>
              <a:spcAft>
                <a:spcPct val="0"/>
              </a:spcAft>
              <a:defRPr sz="2708" b="1">
                <a:solidFill>
                  <a:srgbClr val="006600"/>
                </a:solidFill>
                <a:latin typeface="Arial" charset="0"/>
              </a:defRPr>
            </a:lvl9pPr>
          </a:lstStyle>
          <a:p>
            <a:pPr>
              <a:defRPr/>
            </a:pPr>
            <a:r>
              <a:rPr lang="it-IT" altLang="it-IT" sz="2800" kern="0" dirty="0">
                <a:solidFill>
                  <a:schemeClr val="bg1"/>
                </a:solidFill>
                <a:latin typeface="Century Gothic" panose="020B0502020202020204" pitchFamily="34" charset="0"/>
              </a:rPr>
              <a:t>FABBISOGNI</a:t>
            </a:r>
          </a:p>
          <a:p>
            <a:pPr>
              <a:defRPr/>
            </a:pPr>
            <a:endParaRPr lang="it-IT" altLang="it-IT" sz="2800" kern="0" dirty="0">
              <a:solidFill>
                <a:schemeClr val="bg1"/>
              </a:solidFill>
              <a:latin typeface="Century Gothic" panose="020B0502020202020204" pitchFamily="34" charset="0"/>
            </a:endParaRPr>
          </a:p>
        </p:txBody>
      </p:sp>
      <p:sp>
        <p:nvSpPr>
          <p:cNvPr id="6" name="CasellaDiTesto 5">
            <a:extLst>
              <a:ext uri="{FF2B5EF4-FFF2-40B4-BE49-F238E27FC236}">
                <a16:creationId xmlns:a16="http://schemas.microsoft.com/office/drawing/2014/main" id="{86C022B6-90C2-4A41-8B2A-069EB6B9F2F2}"/>
              </a:ext>
            </a:extLst>
          </p:cNvPr>
          <p:cNvSpPr txBox="1">
            <a:spLocks noChangeArrowheads="1"/>
          </p:cNvSpPr>
          <p:nvPr/>
        </p:nvSpPr>
        <p:spPr bwMode="auto">
          <a:xfrm>
            <a:off x="909638" y="865763"/>
            <a:ext cx="103632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r>
              <a:rPr lang="it-IT" altLang="it-IT" sz="1600" dirty="0">
                <a:latin typeface="Century Gothic" panose="020B0502020202020204" pitchFamily="34" charset="0"/>
                <a:cs typeface="Calibri" panose="020F0502020204030204" pitchFamily="34" charset="0"/>
              </a:rPr>
              <a:t>Si riportano di seguito i </a:t>
            </a:r>
            <a:r>
              <a:rPr lang="it-IT" altLang="it-IT" sz="1600" b="1" dirty="0">
                <a:latin typeface="Century Gothic" panose="020B0502020202020204" pitchFamily="34" charset="0"/>
                <a:cs typeface="Calibri" panose="020F0502020204030204" pitchFamily="34" charset="0"/>
              </a:rPr>
              <a:t>fabbisogni totali per il lotto 2.</a:t>
            </a:r>
          </a:p>
        </p:txBody>
      </p:sp>
      <p:graphicFrame>
        <p:nvGraphicFramePr>
          <p:cNvPr id="2" name="Oggetto 1">
            <a:extLst>
              <a:ext uri="{FF2B5EF4-FFF2-40B4-BE49-F238E27FC236}">
                <a16:creationId xmlns:a16="http://schemas.microsoft.com/office/drawing/2014/main" id="{C55C448A-E12C-48A6-A747-B229DADB3329}"/>
              </a:ext>
            </a:extLst>
          </p:cNvPr>
          <p:cNvGraphicFramePr>
            <a:graphicFrameLocks noChangeAspect="1"/>
          </p:cNvGraphicFramePr>
          <p:nvPr>
            <p:extLst>
              <p:ext uri="{D42A27DB-BD31-4B8C-83A1-F6EECF244321}">
                <p14:modId xmlns:p14="http://schemas.microsoft.com/office/powerpoint/2010/main" val="2527676426"/>
              </p:ext>
            </p:extLst>
          </p:nvPr>
        </p:nvGraphicFramePr>
        <p:xfrm>
          <a:off x="755612" y="1385451"/>
          <a:ext cx="10825124" cy="4419045"/>
        </p:xfrm>
        <a:graphic>
          <a:graphicData uri="http://schemas.openxmlformats.org/presentationml/2006/ole">
            <mc:AlternateContent xmlns:mc="http://schemas.openxmlformats.org/markup-compatibility/2006">
              <mc:Choice xmlns:v="urn:schemas-microsoft-com:vml" Requires="v">
                <p:oleObj name="Worksheet" r:id="rId2" imgW="9696388" imgH="3505069" progId="Excel.Sheet.12">
                  <p:embed/>
                </p:oleObj>
              </mc:Choice>
              <mc:Fallback>
                <p:oleObj name="Worksheet" r:id="rId2" imgW="9696388" imgH="3505069" progId="Excel.Sheet.12">
                  <p:embed/>
                  <p:pic>
                    <p:nvPicPr>
                      <p:cNvPr id="2" name="Oggetto 1">
                        <a:extLst>
                          <a:ext uri="{FF2B5EF4-FFF2-40B4-BE49-F238E27FC236}">
                            <a16:creationId xmlns:a16="http://schemas.microsoft.com/office/drawing/2014/main" id="{C55C448A-E12C-48A6-A747-B229DADB3329}"/>
                          </a:ext>
                        </a:extLst>
                      </p:cNvPr>
                      <p:cNvPicPr/>
                      <p:nvPr/>
                    </p:nvPicPr>
                    <p:blipFill>
                      <a:blip r:embed="rId3"/>
                      <a:stretch>
                        <a:fillRect/>
                      </a:stretch>
                    </p:blipFill>
                    <p:spPr>
                      <a:xfrm>
                        <a:off x="755612" y="1385451"/>
                        <a:ext cx="10825124" cy="4419045"/>
                      </a:xfrm>
                      <a:prstGeom prst="rect">
                        <a:avLst/>
                      </a:prstGeom>
                    </p:spPr>
                  </p:pic>
                </p:oleObj>
              </mc:Fallback>
            </mc:AlternateContent>
          </a:graphicData>
        </a:graphic>
      </p:graphicFrame>
    </p:spTree>
    <p:extLst>
      <p:ext uri="{BB962C8B-B14F-4D97-AF65-F5344CB8AC3E}">
        <p14:creationId xmlns:p14="http://schemas.microsoft.com/office/powerpoint/2010/main" val="31107648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egnaposto numero diapositiva 3">
            <a:extLst>
              <a:ext uri="{FF2B5EF4-FFF2-40B4-BE49-F238E27FC236}">
                <a16:creationId xmlns:a16="http://schemas.microsoft.com/office/drawing/2014/main" id="{77C43E9B-509F-4B97-A9FD-C76ACB6E1D3D}"/>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fld id="{B920EED1-3D2C-4E95-A4E6-08052E4D1024}" type="slidenum">
              <a:rPr lang="it-IT" altLang="it-IT" sz="1100" smtClean="0"/>
              <a:pPr/>
              <a:t>8</a:t>
            </a:fld>
            <a:endParaRPr lang="it-IT" altLang="it-IT" sz="1100"/>
          </a:p>
        </p:txBody>
      </p:sp>
      <p:sp>
        <p:nvSpPr>
          <p:cNvPr id="5" name="Titolo 2">
            <a:extLst>
              <a:ext uri="{FF2B5EF4-FFF2-40B4-BE49-F238E27FC236}">
                <a16:creationId xmlns:a16="http://schemas.microsoft.com/office/drawing/2014/main" id="{171DC785-30E4-43F1-B033-7CF20A51A8B1}"/>
              </a:ext>
            </a:extLst>
          </p:cNvPr>
          <p:cNvSpPr txBox="1">
            <a:spLocks noChangeArrowheads="1"/>
          </p:cNvSpPr>
          <p:nvPr/>
        </p:nvSpPr>
        <p:spPr bwMode="auto">
          <a:xfrm>
            <a:off x="665163" y="68263"/>
            <a:ext cx="10979150" cy="428625"/>
          </a:xfrm>
          <a:prstGeom prst="rect">
            <a:avLst/>
          </a:prstGeom>
          <a:noFill/>
        </p:spPr>
        <p:txBody>
          <a:bodyPr/>
          <a:lstStyle>
            <a:lvl1pPr algn="l" rtl="0" eaLnBrk="0" fontAlgn="base" hangingPunct="0">
              <a:spcBef>
                <a:spcPct val="0"/>
              </a:spcBef>
              <a:spcAft>
                <a:spcPct val="0"/>
              </a:spcAft>
              <a:defRPr sz="2700" b="1">
                <a:solidFill>
                  <a:srgbClr val="006600"/>
                </a:solidFill>
                <a:latin typeface="+mj-lt"/>
                <a:ea typeface="+mj-ea"/>
                <a:cs typeface="+mj-cs"/>
              </a:defRPr>
            </a:lvl1pPr>
            <a:lvl2pPr algn="l" rtl="0" eaLnBrk="0" fontAlgn="base" hangingPunct="0">
              <a:spcBef>
                <a:spcPct val="0"/>
              </a:spcBef>
              <a:spcAft>
                <a:spcPct val="0"/>
              </a:spcAft>
              <a:defRPr sz="2700" b="1">
                <a:solidFill>
                  <a:srgbClr val="006600"/>
                </a:solidFill>
                <a:latin typeface="Arial" charset="0"/>
              </a:defRPr>
            </a:lvl2pPr>
            <a:lvl3pPr algn="l" rtl="0" eaLnBrk="0" fontAlgn="base" hangingPunct="0">
              <a:spcBef>
                <a:spcPct val="0"/>
              </a:spcBef>
              <a:spcAft>
                <a:spcPct val="0"/>
              </a:spcAft>
              <a:defRPr sz="2700" b="1">
                <a:solidFill>
                  <a:srgbClr val="006600"/>
                </a:solidFill>
                <a:latin typeface="Arial" charset="0"/>
              </a:defRPr>
            </a:lvl3pPr>
            <a:lvl4pPr algn="l" rtl="0" eaLnBrk="0" fontAlgn="base" hangingPunct="0">
              <a:spcBef>
                <a:spcPct val="0"/>
              </a:spcBef>
              <a:spcAft>
                <a:spcPct val="0"/>
              </a:spcAft>
              <a:defRPr sz="2700" b="1">
                <a:solidFill>
                  <a:srgbClr val="006600"/>
                </a:solidFill>
                <a:latin typeface="Arial" charset="0"/>
              </a:defRPr>
            </a:lvl4pPr>
            <a:lvl5pPr algn="l" rtl="0" eaLnBrk="0" fontAlgn="base" hangingPunct="0">
              <a:spcBef>
                <a:spcPct val="0"/>
              </a:spcBef>
              <a:spcAft>
                <a:spcPct val="0"/>
              </a:spcAft>
              <a:defRPr sz="2700" b="1">
                <a:solidFill>
                  <a:srgbClr val="006600"/>
                </a:solidFill>
                <a:latin typeface="Arial" charset="0"/>
              </a:defRPr>
            </a:lvl5pPr>
            <a:lvl6pPr marL="562722" algn="l" rtl="0" eaLnBrk="0" fontAlgn="base" hangingPunct="0">
              <a:spcBef>
                <a:spcPct val="0"/>
              </a:spcBef>
              <a:spcAft>
                <a:spcPct val="0"/>
              </a:spcAft>
              <a:defRPr sz="2708" b="1">
                <a:solidFill>
                  <a:srgbClr val="006600"/>
                </a:solidFill>
                <a:latin typeface="Arial" charset="0"/>
              </a:defRPr>
            </a:lvl6pPr>
            <a:lvl7pPr marL="1125444" algn="l" rtl="0" eaLnBrk="0" fontAlgn="base" hangingPunct="0">
              <a:spcBef>
                <a:spcPct val="0"/>
              </a:spcBef>
              <a:spcAft>
                <a:spcPct val="0"/>
              </a:spcAft>
              <a:defRPr sz="2708" b="1">
                <a:solidFill>
                  <a:srgbClr val="006600"/>
                </a:solidFill>
                <a:latin typeface="Arial" charset="0"/>
              </a:defRPr>
            </a:lvl7pPr>
            <a:lvl8pPr marL="1688165" algn="l" rtl="0" eaLnBrk="0" fontAlgn="base" hangingPunct="0">
              <a:spcBef>
                <a:spcPct val="0"/>
              </a:spcBef>
              <a:spcAft>
                <a:spcPct val="0"/>
              </a:spcAft>
              <a:defRPr sz="2708" b="1">
                <a:solidFill>
                  <a:srgbClr val="006600"/>
                </a:solidFill>
                <a:latin typeface="Arial" charset="0"/>
              </a:defRPr>
            </a:lvl8pPr>
            <a:lvl9pPr marL="2250887" algn="l" rtl="0" eaLnBrk="0" fontAlgn="base" hangingPunct="0">
              <a:spcBef>
                <a:spcPct val="0"/>
              </a:spcBef>
              <a:spcAft>
                <a:spcPct val="0"/>
              </a:spcAft>
              <a:defRPr sz="2708" b="1">
                <a:solidFill>
                  <a:srgbClr val="006600"/>
                </a:solidFill>
                <a:latin typeface="Arial" charset="0"/>
              </a:defRPr>
            </a:lvl9pPr>
          </a:lstStyle>
          <a:p>
            <a:pPr>
              <a:defRPr/>
            </a:pPr>
            <a:r>
              <a:rPr lang="it-IT" altLang="it-IT" sz="2800" kern="0" dirty="0">
                <a:solidFill>
                  <a:schemeClr val="bg1"/>
                </a:solidFill>
                <a:latin typeface="Century Gothic" panose="020B0502020202020204" pitchFamily="34" charset="0"/>
              </a:rPr>
              <a:t>FABBISOGNI</a:t>
            </a:r>
          </a:p>
        </p:txBody>
      </p:sp>
      <p:sp>
        <p:nvSpPr>
          <p:cNvPr id="6" name="CasellaDiTesto 5">
            <a:extLst>
              <a:ext uri="{FF2B5EF4-FFF2-40B4-BE49-F238E27FC236}">
                <a16:creationId xmlns:a16="http://schemas.microsoft.com/office/drawing/2014/main" id="{86C022B6-90C2-4A41-8B2A-069EB6B9F2F2}"/>
              </a:ext>
            </a:extLst>
          </p:cNvPr>
          <p:cNvSpPr txBox="1">
            <a:spLocks noChangeArrowheads="1"/>
          </p:cNvSpPr>
          <p:nvPr/>
        </p:nvSpPr>
        <p:spPr bwMode="auto">
          <a:xfrm>
            <a:off x="909638" y="865763"/>
            <a:ext cx="103632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r>
              <a:rPr lang="it-IT" altLang="it-IT" sz="1600" dirty="0">
                <a:latin typeface="Century Gothic" panose="020B0502020202020204" pitchFamily="34" charset="0"/>
                <a:cs typeface="Calibri" panose="020F0502020204030204" pitchFamily="34" charset="0"/>
              </a:rPr>
              <a:t>Si riportano di seguito i </a:t>
            </a:r>
            <a:r>
              <a:rPr lang="it-IT" altLang="it-IT" sz="1600" b="1" dirty="0">
                <a:latin typeface="Century Gothic" panose="020B0502020202020204" pitchFamily="34" charset="0"/>
                <a:cs typeface="Calibri" panose="020F0502020204030204" pitchFamily="34" charset="0"/>
              </a:rPr>
              <a:t>fabbisogni totali per il lotto 3.</a:t>
            </a:r>
          </a:p>
        </p:txBody>
      </p:sp>
      <p:graphicFrame>
        <p:nvGraphicFramePr>
          <p:cNvPr id="2" name="Oggetto 1">
            <a:extLst>
              <a:ext uri="{FF2B5EF4-FFF2-40B4-BE49-F238E27FC236}">
                <a16:creationId xmlns:a16="http://schemas.microsoft.com/office/drawing/2014/main" id="{F162F355-D4FD-41E6-8C48-44D40BBED21A}"/>
              </a:ext>
            </a:extLst>
          </p:cNvPr>
          <p:cNvGraphicFramePr>
            <a:graphicFrameLocks noChangeAspect="1"/>
          </p:cNvGraphicFramePr>
          <p:nvPr>
            <p:extLst>
              <p:ext uri="{D42A27DB-BD31-4B8C-83A1-F6EECF244321}">
                <p14:modId xmlns:p14="http://schemas.microsoft.com/office/powerpoint/2010/main" val="3149767806"/>
              </p:ext>
            </p:extLst>
          </p:nvPr>
        </p:nvGraphicFramePr>
        <p:xfrm>
          <a:off x="1020876" y="1370238"/>
          <a:ext cx="10150248" cy="4905295"/>
        </p:xfrm>
        <a:graphic>
          <a:graphicData uri="http://schemas.openxmlformats.org/presentationml/2006/ole">
            <mc:AlternateContent xmlns:mc="http://schemas.openxmlformats.org/markup-compatibility/2006">
              <mc:Choice xmlns:v="urn:schemas-microsoft-com:vml" Requires="v">
                <p:oleObj name="Worksheet" r:id="rId2" imgW="8159565" imgH="3943350" progId="Excel.Sheet.12">
                  <p:embed/>
                </p:oleObj>
              </mc:Choice>
              <mc:Fallback>
                <p:oleObj name="Worksheet" r:id="rId2" imgW="8159565" imgH="3943350" progId="Excel.Sheet.12">
                  <p:embed/>
                  <p:pic>
                    <p:nvPicPr>
                      <p:cNvPr id="2" name="Oggetto 1">
                        <a:extLst>
                          <a:ext uri="{FF2B5EF4-FFF2-40B4-BE49-F238E27FC236}">
                            <a16:creationId xmlns:a16="http://schemas.microsoft.com/office/drawing/2014/main" id="{F162F355-D4FD-41E6-8C48-44D40BBED21A}"/>
                          </a:ext>
                        </a:extLst>
                      </p:cNvPr>
                      <p:cNvPicPr/>
                      <p:nvPr/>
                    </p:nvPicPr>
                    <p:blipFill>
                      <a:blip r:embed="rId3"/>
                      <a:stretch>
                        <a:fillRect/>
                      </a:stretch>
                    </p:blipFill>
                    <p:spPr>
                      <a:xfrm>
                        <a:off x="1020876" y="1370238"/>
                        <a:ext cx="10150248" cy="4905295"/>
                      </a:xfrm>
                      <a:prstGeom prst="rect">
                        <a:avLst/>
                      </a:prstGeom>
                    </p:spPr>
                  </p:pic>
                </p:oleObj>
              </mc:Fallback>
            </mc:AlternateContent>
          </a:graphicData>
        </a:graphic>
      </p:graphicFrame>
    </p:spTree>
    <p:extLst>
      <p:ext uri="{BB962C8B-B14F-4D97-AF65-F5344CB8AC3E}">
        <p14:creationId xmlns:p14="http://schemas.microsoft.com/office/powerpoint/2010/main" val="27027103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egnaposto numero diapositiva 3">
            <a:extLst>
              <a:ext uri="{FF2B5EF4-FFF2-40B4-BE49-F238E27FC236}">
                <a16:creationId xmlns:a16="http://schemas.microsoft.com/office/drawing/2014/main" id="{77C43E9B-509F-4B97-A9FD-C76ACB6E1D3D}"/>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fld id="{B920EED1-3D2C-4E95-A4E6-08052E4D1024}" type="slidenum">
              <a:rPr lang="it-IT" altLang="it-IT" sz="1100" smtClean="0"/>
              <a:pPr/>
              <a:t>9</a:t>
            </a:fld>
            <a:endParaRPr lang="it-IT" altLang="it-IT" sz="1100"/>
          </a:p>
        </p:txBody>
      </p:sp>
      <p:sp>
        <p:nvSpPr>
          <p:cNvPr id="5" name="Titolo 2">
            <a:extLst>
              <a:ext uri="{FF2B5EF4-FFF2-40B4-BE49-F238E27FC236}">
                <a16:creationId xmlns:a16="http://schemas.microsoft.com/office/drawing/2014/main" id="{171DC785-30E4-43F1-B033-7CF20A51A8B1}"/>
              </a:ext>
            </a:extLst>
          </p:cNvPr>
          <p:cNvSpPr txBox="1">
            <a:spLocks noChangeArrowheads="1"/>
          </p:cNvSpPr>
          <p:nvPr/>
        </p:nvSpPr>
        <p:spPr bwMode="auto">
          <a:xfrm>
            <a:off x="665163" y="68263"/>
            <a:ext cx="10979150" cy="428625"/>
          </a:xfrm>
          <a:prstGeom prst="rect">
            <a:avLst/>
          </a:prstGeom>
          <a:noFill/>
        </p:spPr>
        <p:txBody>
          <a:bodyPr/>
          <a:lstStyle>
            <a:lvl1pPr algn="l" rtl="0" eaLnBrk="0" fontAlgn="base" hangingPunct="0">
              <a:spcBef>
                <a:spcPct val="0"/>
              </a:spcBef>
              <a:spcAft>
                <a:spcPct val="0"/>
              </a:spcAft>
              <a:defRPr sz="2700" b="1">
                <a:solidFill>
                  <a:srgbClr val="006600"/>
                </a:solidFill>
                <a:latin typeface="+mj-lt"/>
                <a:ea typeface="+mj-ea"/>
                <a:cs typeface="+mj-cs"/>
              </a:defRPr>
            </a:lvl1pPr>
            <a:lvl2pPr algn="l" rtl="0" eaLnBrk="0" fontAlgn="base" hangingPunct="0">
              <a:spcBef>
                <a:spcPct val="0"/>
              </a:spcBef>
              <a:spcAft>
                <a:spcPct val="0"/>
              </a:spcAft>
              <a:defRPr sz="2700" b="1">
                <a:solidFill>
                  <a:srgbClr val="006600"/>
                </a:solidFill>
                <a:latin typeface="Arial" charset="0"/>
              </a:defRPr>
            </a:lvl2pPr>
            <a:lvl3pPr algn="l" rtl="0" eaLnBrk="0" fontAlgn="base" hangingPunct="0">
              <a:spcBef>
                <a:spcPct val="0"/>
              </a:spcBef>
              <a:spcAft>
                <a:spcPct val="0"/>
              </a:spcAft>
              <a:defRPr sz="2700" b="1">
                <a:solidFill>
                  <a:srgbClr val="006600"/>
                </a:solidFill>
                <a:latin typeface="Arial" charset="0"/>
              </a:defRPr>
            </a:lvl3pPr>
            <a:lvl4pPr algn="l" rtl="0" eaLnBrk="0" fontAlgn="base" hangingPunct="0">
              <a:spcBef>
                <a:spcPct val="0"/>
              </a:spcBef>
              <a:spcAft>
                <a:spcPct val="0"/>
              </a:spcAft>
              <a:defRPr sz="2700" b="1">
                <a:solidFill>
                  <a:srgbClr val="006600"/>
                </a:solidFill>
                <a:latin typeface="Arial" charset="0"/>
              </a:defRPr>
            </a:lvl4pPr>
            <a:lvl5pPr algn="l" rtl="0" eaLnBrk="0" fontAlgn="base" hangingPunct="0">
              <a:spcBef>
                <a:spcPct val="0"/>
              </a:spcBef>
              <a:spcAft>
                <a:spcPct val="0"/>
              </a:spcAft>
              <a:defRPr sz="2700" b="1">
                <a:solidFill>
                  <a:srgbClr val="006600"/>
                </a:solidFill>
                <a:latin typeface="Arial" charset="0"/>
              </a:defRPr>
            </a:lvl5pPr>
            <a:lvl6pPr marL="562722" algn="l" rtl="0" eaLnBrk="0" fontAlgn="base" hangingPunct="0">
              <a:spcBef>
                <a:spcPct val="0"/>
              </a:spcBef>
              <a:spcAft>
                <a:spcPct val="0"/>
              </a:spcAft>
              <a:defRPr sz="2708" b="1">
                <a:solidFill>
                  <a:srgbClr val="006600"/>
                </a:solidFill>
                <a:latin typeface="Arial" charset="0"/>
              </a:defRPr>
            </a:lvl6pPr>
            <a:lvl7pPr marL="1125444" algn="l" rtl="0" eaLnBrk="0" fontAlgn="base" hangingPunct="0">
              <a:spcBef>
                <a:spcPct val="0"/>
              </a:spcBef>
              <a:spcAft>
                <a:spcPct val="0"/>
              </a:spcAft>
              <a:defRPr sz="2708" b="1">
                <a:solidFill>
                  <a:srgbClr val="006600"/>
                </a:solidFill>
                <a:latin typeface="Arial" charset="0"/>
              </a:defRPr>
            </a:lvl7pPr>
            <a:lvl8pPr marL="1688165" algn="l" rtl="0" eaLnBrk="0" fontAlgn="base" hangingPunct="0">
              <a:spcBef>
                <a:spcPct val="0"/>
              </a:spcBef>
              <a:spcAft>
                <a:spcPct val="0"/>
              </a:spcAft>
              <a:defRPr sz="2708" b="1">
                <a:solidFill>
                  <a:srgbClr val="006600"/>
                </a:solidFill>
                <a:latin typeface="Arial" charset="0"/>
              </a:defRPr>
            </a:lvl8pPr>
            <a:lvl9pPr marL="2250887" algn="l" rtl="0" eaLnBrk="0" fontAlgn="base" hangingPunct="0">
              <a:spcBef>
                <a:spcPct val="0"/>
              </a:spcBef>
              <a:spcAft>
                <a:spcPct val="0"/>
              </a:spcAft>
              <a:defRPr sz="2708" b="1">
                <a:solidFill>
                  <a:srgbClr val="006600"/>
                </a:solidFill>
                <a:latin typeface="Arial" charset="0"/>
              </a:defRPr>
            </a:lvl9pPr>
          </a:lstStyle>
          <a:p>
            <a:pPr>
              <a:defRPr/>
            </a:pPr>
            <a:r>
              <a:rPr lang="it-IT" altLang="it-IT" sz="2800" kern="0" dirty="0">
                <a:solidFill>
                  <a:schemeClr val="bg1"/>
                </a:solidFill>
                <a:latin typeface="Century Gothic" panose="020B0502020202020204" pitchFamily="34" charset="0"/>
              </a:rPr>
              <a:t>NOVIT</a:t>
            </a:r>
            <a:r>
              <a:rPr lang="it-IT" altLang="it-IT" sz="2800" kern="0" dirty="0">
                <a:solidFill>
                  <a:schemeClr val="bg1"/>
                </a:solidFill>
                <a:latin typeface="Calibri" panose="020F0502020204030204" pitchFamily="34" charset="0"/>
                <a:cs typeface="Calibri" panose="020F0502020204030204" pitchFamily="34" charset="0"/>
              </a:rPr>
              <a:t>À</a:t>
            </a:r>
            <a:r>
              <a:rPr lang="it-IT" altLang="it-IT" sz="2800" kern="0" dirty="0">
                <a:solidFill>
                  <a:schemeClr val="bg1"/>
                </a:solidFill>
                <a:latin typeface="Century Gothic" panose="020B0502020202020204" pitchFamily="34" charset="0"/>
              </a:rPr>
              <a:t> PROPOSTE – Personale e servizi opzionali</a:t>
            </a:r>
          </a:p>
        </p:txBody>
      </p:sp>
      <p:sp>
        <p:nvSpPr>
          <p:cNvPr id="16388" name="CasellaDiTesto 5">
            <a:extLst>
              <a:ext uri="{FF2B5EF4-FFF2-40B4-BE49-F238E27FC236}">
                <a16:creationId xmlns:a16="http://schemas.microsoft.com/office/drawing/2014/main" id="{749B28EB-3D8C-4260-A2FB-A5210B2A7E87}"/>
              </a:ext>
            </a:extLst>
          </p:cNvPr>
          <p:cNvSpPr txBox="1">
            <a:spLocks noChangeArrowheads="1"/>
          </p:cNvSpPr>
          <p:nvPr/>
        </p:nvSpPr>
        <p:spPr bwMode="auto">
          <a:xfrm>
            <a:off x="413657" y="688654"/>
            <a:ext cx="11364686" cy="59540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00">
                <a:solidFill>
                  <a:schemeClr val="tx1"/>
                </a:solidFill>
                <a:latin typeface="Arial" panose="020B0604020202020204" pitchFamily="34" charset="0"/>
              </a:defRPr>
            </a:lvl1pPr>
            <a:lvl2pPr marL="742950" indent="-285750">
              <a:defRPr sz="1000">
                <a:solidFill>
                  <a:schemeClr val="tx1"/>
                </a:solidFill>
                <a:latin typeface="Arial" panose="020B0604020202020204" pitchFamily="34" charset="0"/>
              </a:defRPr>
            </a:lvl2pPr>
            <a:lvl3pPr marL="1143000" indent="-228600">
              <a:defRPr sz="1000">
                <a:solidFill>
                  <a:schemeClr val="tx1"/>
                </a:solidFill>
                <a:latin typeface="Arial" panose="020B0604020202020204" pitchFamily="34" charset="0"/>
              </a:defRPr>
            </a:lvl3pPr>
            <a:lvl4pPr marL="1600200" indent="-228600">
              <a:defRPr sz="1000">
                <a:solidFill>
                  <a:schemeClr val="tx1"/>
                </a:solidFill>
                <a:latin typeface="Arial" panose="020B0604020202020204" pitchFamily="34" charset="0"/>
              </a:defRPr>
            </a:lvl4pPr>
            <a:lvl5pPr marL="2057400" indent="-228600">
              <a:defRPr sz="1000">
                <a:solidFill>
                  <a:schemeClr val="tx1"/>
                </a:solidFill>
                <a:latin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defRPr>
            </a:lvl9pPr>
          </a:lstStyle>
          <a:p>
            <a:pPr algn="just">
              <a:lnSpc>
                <a:spcPct val="150000"/>
              </a:lnSpc>
            </a:pPr>
            <a:r>
              <a:rPr lang="it-IT" altLang="it-IT" sz="1600" b="1" dirty="0">
                <a:solidFill>
                  <a:srgbClr val="008000"/>
                </a:solidFill>
                <a:latin typeface="Segoe Print" panose="02000600000000000000" pitchFamily="2" charset="0"/>
                <a:ea typeface="ＭＳ Ｐゴシック" panose="020B0600070205080204" pitchFamily="34" charset="-128"/>
                <a:cs typeface="Arial" panose="020B0604020202020204" pitchFamily="34" charset="0"/>
              </a:rPr>
              <a:t>PERSONALE DI PRESIDIO</a:t>
            </a:r>
          </a:p>
          <a:p>
            <a:pPr algn="just">
              <a:lnSpc>
                <a:spcPct val="150000"/>
              </a:lnSpc>
            </a:pPr>
            <a:r>
              <a:rPr lang="it-IT" altLang="it-IT" sz="1600" dirty="0">
                <a:latin typeface="Century Gothic" panose="020B0502020202020204" pitchFamily="34" charset="0"/>
                <a:ea typeface="ＭＳ Ｐゴシック" panose="020B0600070205080204" pitchFamily="34" charset="-128"/>
                <a:cs typeface="Arial" panose="020B0604020202020204" pitchFamily="34" charset="0"/>
              </a:rPr>
              <a:t>Al fine di garantire all’Azienda Sanitaria un </a:t>
            </a:r>
            <a:r>
              <a:rPr lang="it-IT" altLang="it-IT" sz="1600" b="1" dirty="0">
                <a:latin typeface="Century Gothic" panose="020B0502020202020204" pitchFamily="34" charset="0"/>
                <a:ea typeface="ＭＳ Ｐゴシック" panose="020B0600070205080204" pitchFamily="34" charset="-128"/>
                <a:cs typeface="Arial" panose="020B0604020202020204" pitchFamily="34" charset="0"/>
              </a:rPr>
              <a:t>nucleo stabile di tecnici </a:t>
            </a:r>
            <a:r>
              <a:rPr lang="it-IT" altLang="it-IT" sz="1600" dirty="0">
                <a:latin typeface="Century Gothic" panose="020B0502020202020204" pitchFamily="34" charset="0"/>
                <a:ea typeface="ＭＳ Ｐゴシック" panose="020B0600070205080204" pitchFamily="34" charset="-128"/>
                <a:cs typeface="Arial" panose="020B0604020202020204" pitchFamily="34" charset="0"/>
              </a:rPr>
              <a:t>che effettuino anche gli interventi urgenti, è stata inserita la prescrizione per il Fornitore di organizzare dei </a:t>
            </a:r>
            <a:r>
              <a:rPr lang="it-IT" altLang="it-IT" sz="1600" b="1" dirty="0">
                <a:latin typeface="Century Gothic" panose="020B0502020202020204" pitchFamily="34" charset="0"/>
                <a:ea typeface="ＭＳ Ｐゴシック" panose="020B0600070205080204" pitchFamily="34" charset="-128"/>
                <a:cs typeface="Arial" panose="020B0604020202020204" pitchFamily="34" charset="0"/>
              </a:rPr>
              <a:t>team di presidio </a:t>
            </a:r>
            <a:r>
              <a:rPr lang="it-IT" altLang="it-IT" sz="1600" dirty="0">
                <a:latin typeface="Century Gothic" panose="020B0502020202020204" pitchFamily="34" charset="0"/>
                <a:ea typeface="ＭＳ Ｐゴシック" panose="020B0600070205080204" pitchFamily="34" charset="-128"/>
                <a:cs typeface="Arial" panose="020B0604020202020204" pitchFamily="34" charset="0"/>
              </a:rPr>
              <a:t>che assicurino una presenza continuativa presso le Aziende Sanitarie contraenti. Il numero di tecnici che compongono il personale di presidio è stato concordato con le Aziende stesse e, tra i tecnici senior presenti nel team, il Fornitore nominerà un </a:t>
            </a:r>
            <a:r>
              <a:rPr lang="it-IT" altLang="it-IT" sz="1600" b="1" dirty="0">
                <a:latin typeface="Century Gothic" panose="020B0502020202020204" pitchFamily="34" charset="0"/>
                <a:ea typeface="ＭＳ Ｐゴシック" panose="020B0600070205080204" pitchFamily="34" charset="-128"/>
                <a:cs typeface="Arial" panose="020B0604020202020204" pitchFamily="34" charset="0"/>
              </a:rPr>
              <a:t>Coordinatore dei tecnici</a:t>
            </a:r>
            <a:r>
              <a:rPr lang="it-IT" altLang="it-IT" sz="1600" dirty="0">
                <a:latin typeface="Century Gothic" panose="020B0502020202020204" pitchFamily="34" charset="0"/>
                <a:ea typeface="ＭＳ Ｐゴシック" panose="020B0600070205080204" pitchFamily="34" charset="-128"/>
                <a:cs typeface="Arial" panose="020B0604020202020204" pitchFamily="34" charset="0"/>
              </a:rPr>
              <a:t> con la responsabilità di gestire i turni e delle sostituzioni e di definire le attività nel rispetto della pianificazione concordata.</a:t>
            </a:r>
            <a:endParaRPr lang="it-IT" altLang="it-IT" sz="1600" b="1" dirty="0">
              <a:solidFill>
                <a:srgbClr val="008000"/>
              </a:solidFill>
              <a:latin typeface="Segoe Print" panose="02000600000000000000" pitchFamily="2" charset="0"/>
              <a:ea typeface="ＭＳ Ｐゴシック" panose="020B0600070205080204" pitchFamily="34" charset="-128"/>
              <a:cs typeface="Arial" panose="020B0604020202020204" pitchFamily="34" charset="0"/>
            </a:endParaRPr>
          </a:p>
          <a:p>
            <a:pPr algn="just">
              <a:lnSpc>
                <a:spcPct val="150000"/>
              </a:lnSpc>
            </a:pPr>
            <a:r>
              <a:rPr lang="it-IT" altLang="it-IT" sz="1600" b="1" dirty="0">
                <a:solidFill>
                  <a:srgbClr val="008000"/>
                </a:solidFill>
                <a:latin typeface="Segoe Print" panose="02000600000000000000" pitchFamily="2" charset="0"/>
                <a:ea typeface="ＭＳ Ｐゴシック" panose="020B0600070205080204" pitchFamily="34" charset="-128"/>
                <a:cs typeface="Arial" panose="020B0604020202020204" pitchFamily="34" charset="0"/>
              </a:rPr>
              <a:t>SERVIZI OPZIONALI</a:t>
            </a:r>
          </a:p>
          <a:p>
            <a:pPr algn="just">
              <a:lnSpc>
                <a:spcPct val="150000"/>
              </a:lnSpc>
            </a:pPr>
            <a:r>
              <a:rPr lang="it-IT" altLang="it-IT" sz="1600" dirty="0">
                <a:latin typeface="Century Gothic" panose="020B0502020202020204" pitchFamily="34" charset="0"/>
                <a:cs typeface="Calibri" panose="020F0502020204030204" pitchFamily="34" charset="0"/>
              </a:rPr>
              <a:t>In aggiunta alle attività di base oggetto del servizio, le Aziende sanitarie contraenti potranno attivare i seguenti servizi opzionali:</a:t>
            </a:r>
            <a:endParaRPr lang="it-IT" altLang="it-IT" sz="1600" b="1" dirty="0">
              <a:solidFill>
                <a:srgbClr val="008000"/>
              </a:solidFill>
              <a:latin typeface="Segoe Print" panose="02000600000000000000" pitchFamily="2" charset="0"/>
              <a:ea typeface="ＭＳ Ｐゴシック" panose="020B0600070205080204" pitchFamily="34" charset="-128"/>
              <a:cs typeface="Arial" panose="020B0604020202020204" pitchFamily="34" charset="0"/>
            </a:endParaRPr>
          </a:p>
          <a:p>
            <a:pPr marL="285750" indent="-285750" algn="just">
              <a:lnSpc>
                <a:spcPct val="150000"/>
              </a:lnSpc>
              <a:buClr>
                <a:srgbClr val="43863A"/>
              </a:buClr>
              <a:buFont typeface="Arial" panose="020B0604020202020204" pitchFamily="34" charset="0"/>
              <a:buChar char="•"/>
            </a:pPr>
            <a:r>
              <a:rPr lang="it-IT" altLang="it-IT" sz="1600" b="1" dirty="0">
                <a:latin typeface="Century Gothic" panose="020B0502020202020204" pitchFamily="34" charset="0"/>
                <a:cs typeface="Calibri" panose="020F0502020204030204" pitchFamily="34" charset="0"/>
              </a:rPr>
              <a:t>Controllo Metrico;</a:t>
            </a:r>
          </a:p>
          <a:p>
            <a:pPr marL="285750" indent="-285750" algn="just">
              <a:lnSpc>
                <a:spcPct val="150000"/>
              </a:lnSpc>
              <a:buClr>
                <a:srgbClr val="43863A"/>
              </a:buClr>
              <a:buFont typeface="Arial" panose="020B0604020202020204" pitchFamily="34" charset="0"/>
              <a:buChar char="•"/>
            </a:pPr>
            <a:r>
              <a:rPr lang="it-IT" altLang="it-IT" sz="1600" b="1" dirty="0">
                <a:latin typeface="Century Gothic" panose="020B0502020202020204" pitchFamily="34" charset="0"/>
                <a:cs typeface="Calibri" panose="020F0502020204030204" pitchFamily="34" charset="0"/>
              </a:rPr>
              <a:t>Convalide;</a:t>
            </a:r>
          </a:p>
          <a:p>
            <a:pPr marL="285750" indent="-285750" algn="just">
              <a:lnSpc>
                <a:spcPct val="150000"/>
              </a:lnSpc>
              <a:buClr>
                <a:srgbClr val="43863A"/>
              </a:buClr>
              <a:buFont typeface="Arial" panose="020B0604020202020204" pitchFamily="34" charset="0"/>
              <a:buChar char="•"/>
            </a:pPr>
            <a:r>
              <a:rPr lang="it-IT" altLang="it-IT" sz="1600" b="1" dirty="0">
                <a:latin typeface="Century Gothic" panose="020B0502020202020204" pitchFamily="34" charset="0"/>
                <a:cs typeface="Calibri" panose="020F0502020204030204" pitchFamily="34" charset="0"/>
              </a:rPr>
              <a:t>Verifica di Funzionalità/Controllo Qualità per Sonde Ecografiche;</a:t>
            </a:r>
          </a:p>
          <a:p>
            <a:pPr marL="285750" indent="-285750" algn="just">
              <a:lnSpc>
                <a:spcPct val="150000"/>
              </a:lnSpc>
              <a:buClr>
                <a:srgbClr val="43863A"/>
              </a:buClr>
              <a:buFont typeface="Arial" panose="020B0604020202020204" pitchFamily="34" charset="0"/>
              <a:buChar char="•"/>
            </a:pPr>
            <a:r>
              <a:rPr lang="it-IT" altLang="it-IT" sz="1600" b="1" dirty="0">
                <a:latin typeface="Century Gothic" panose="020B0502020202020204" pitchFamily="34" charset="0"/>
                <a:cs typeface="Calibri" panose="020F0502020204030204" pitchFamily="34" charset="0"/>
              </a:rPr>
              <a:t>Reperibilità nei giorni festivi;</a:t>
            </a:r>
          </a:p>
          <a:p>
            <a:pPr marL="285750" indent="-285750" algn="just">
              <a:lnSpc>
                <a:spcPct val="150000"/>
              </a:lnSpc>
              <a:buClr>
                <a:srgbClr val="43863A"/>
              </a:buClr>
              <a:buFont typeface="Arial" panose="020B0604020202020204" pitchFamily="34" charset="0"/>
              <a:buChar char="•"/>
            </a:pPr>
            <a:r>
              <a:rPr lang="it-IT" altLang="it-IT" sz="1600" b="1" dirty="0">
                <a:latin typeface="Century Gothic" panose="020B0502020202020204" pitchFamily="34" charset="0"/>
                <a:cs typeface="Calibri" panose="020F0502020204030204" pitchFamily="34" charset="0"/>
              </a:rPr>
              <a:t>Automezzi;</a:t>
            </a:r>
          </a:p>
          <a:p>
            <a:pPr marL="285750" indent="-285750" algn="just">
              <a:lnSpc>
                <a:spcPct val="150000"/>
              </a:lnSpc>
              <a:buClr>
                <a:srgbClr val="43863A"/>
              </a:buClr>
              <a:buFont typeface="Arial" panose="020B0604020202020204" pitchFamily="34" charset="0"/>
              <a:buChar char="•"/>
            </a:pPr>
            <a:r>
              <a:rPr lang="it-IT" altLang="it-IT" sz="1600" b="1" dirty="0">
                <a:latin typeface="Century Gothic" panose="020B0502020202020204" pitchFamily="34" charset="0"/>
                <a:cs typeface="Calibri" panose="020F0502020204030204" pitchFamily="34" charset="0"/>
              </a:rPr>
              <a:t>Supporto amministrativo.</a:t>
            </a:r>
          </a:p>
        </p:txBody>
      </p:sp>
    </p:spTree>
    <p:extLst>
      <p:ext uri="{BB962C8B-B14F-4D97-AF65-F5344CB8AC3E}">
        <p14:creationId xmlns:p14="http://schemas.microsoft.com/office/powerpoint/2010/main" val="3671175220"/>
      </p:ext>
    </p:extLst>
  </p:cSld>
  <p:clrMapOvr>
    <a:masterClrMapping/>
  </p:clrMapOvr>
</p:sld>
</file>

<file path=ppt/theme/theme1.xml><?xml version="1.0" encoding="utf-8"?>
<a:theme xmlns:a="http://schemas.openxmlformats.org/drawingml/2006/main" name="Personalizza struttur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tdSigmaTerR1.1">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StdSigmaTerR1.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66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
            <a:srgbClr val="CC0000"/>
          </a:buClr>
          <a:buSzPct val="70000"/>
          <a:buFont typeface="Wingdings" pitchFamily="2" charset="2"/>
          <a:buNone/>
          <a:tabLst/>
          <a:defRPr kumimoji="0" lang="it-IT"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rgbClr val="0066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
            <a:srgbClr val="CC0000"/>
          </a:buClr>
          <a:buSzPct val="70000"/>
          <a:buFont typeface="Wingdings" pitchFamily="2" charset="2"/>
          <a:buNone/>
          <a:tabLst/>
          <a:defRPr kumimoji="0" lang="it-IT" sz="1000" b="0" i="0" u="none" strike="noStrike" cap="none" normalizeH="0" baseline="0" smtClean="0">
            <a:ln>
              <a:noFill/>
            </a:ln>
            <a:solidFill>
              <a:schemeClr val="tx1"/>
            </a:solidFill>
            <a:effectLst/>
            <a:latin typeface="Arial" charset="0"/>
          </a:defRPr>
        </a:defPPr>
      </a:lstStyle>
    </a:lnDef>
  </a:objectDefaults>
  <a:extraClrSchemeLst>
    <a:extraClrScheme>
      <a:clrScheme name="StdSigmaTerR1.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dSigmaTerR1.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dSigmaTerR1.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dSigmaTerR1.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dSigmaTerR1.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dSigmaTerR1.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dSigmaTerR1.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StdSigmaTerR1.1 8">
        <a:dk1>
          <a:srgbClr val="000000"/>
        </a:dk1>
        <a:lt1>
          <a:srgbClr val="FFFFFF"/>
        </a:lt1>
        <a:dk2>
          <a:srgbClr val="CC0000"/>
        </a:dk2>
        <a:lt2>
          <a:srgbClr val="808080"/>
        </a:lt2>
        <a:accent1>
          <a:srgbClr val="FFFFFF"/>
        </a:accent1>
        <a:accent2>
          <a:srgbClr val="000000"/>
        </a:accent2>
        <a:accent3>
          <a:srgbClr val="FFFFFF"/>
        </a:accent3>
        <a:accent4>
          <a:srgbClr val="000000"/>
        </a:accent4>
        <a:accent5>
          <a:srgbClr val="FFFFFF"/>
        </a:accent5>
        <a:accent6>
          <a:srgbClr val="0000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Personalizza struttur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StdSigmaTerR1.1">
  <a:themeElements>
    <a:clrScheme name="Gradazioni di grigio">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StdSigmaTerR1.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66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
            <a:srgbClr val="CC0000"/>
          </a:buClr>
          <a:buSzPct val="70000"/>
          <a:buFont typeface="Wingdings" pitchFamily="2" charset="2"/>
          <a:buNone/>
          <a:tabLst/>
          <a:defRPr kumimoji="0" lang="it-IT"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rgbClr val="0066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
            <a:srgbClr val="CC0000"/>
          </a:buClr>
          <a:buSzPct val="70000"/>
          <a:buFont typeface="Wingdings" pitchFamily="2" charset="2"/>
          <a:buNone/>
          <a:tabLst/>
          <a:defRPr kumimoji="0" lang="it-IT" sz="1000" b="0" i="0" u="none" strike="noStrike" cap="none" normalizeH="0" baseline="0" smtClean="0">
            <a:ln>
              <a:noFill/>
            </a:ln>
            <a:solidFill>
              <a:schemeClr val="tx1"/>
            </a:solidFill>
            <a:effectLst/>
            <a:latin typeface="Arial" charset="0"/>
          </a:defRPr>
        </a:defPPr>
      </a:lstStyle>
    </a:lnDef>
  </a:objectDefaults>
  <a:extraClrSchemeLst>
    <a:extraClrScheme>
      <a:clrScheme name="StdSigmaTerR1.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dSigmaTerR1.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dSigmaTerR1.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dSigmaTerR1.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dSigmaTerR1.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dSigmaTerR1.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dSigmaTerR1.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StdSigmaTerR1.1 8">
        <a:dk1>
          <a:srgbClr val="000000"/>
        </a:dk1>
        <a:lt1>
          <a:srgbClr val="FFFFFF"/>
        </a:lt1>
        <a:dk2>
          <a:srgbClr val="CC0000"/>
        </a:dk2>
        <a:lt2>
          <a:srgbClr val="808080"/>
        </a:lt2>
        <a:accent1>
          <a:srgbClr val="FFFFFF"/>
        </a:accent1>
        <a:accent2>
          <a:srgbClr val="000000"/>
        </a:accent2>
        <a:accent3>
          <a:srgbClr val="FFFFFF"/>
        </a:accent3>
        <a:accent4>
          <a:srgbClr val="000000"/>
        </a:accent4>
        <a:accent5>
          <a:srgbClr val="FFFFFF"/>
        </a:accent5>
        <a:accent6>
          <a:srgbClr val="0000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2_Personalizza struttur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2_StdSigmaTerR1.1">
  <a:themeElements>
    <a:clrScheme name="Gradazioni di grigio">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StdSigmaTerR1.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66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
            <a:srgbClr val="CC0000"/>
          </a:buClr>
          <a:buSzPct val="70000"/>
          <a:buFont typeface="Wingdings" pitchFamily="2" charset="2"/>
          <a:buNone/>
          <a:tabLst/>
          <a:defRPr kumimoji="0" lang="it-IT"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rgbClr val="0066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
            <a:srgbClr val="CC0000"/>
          </a:buClr>
          <a:buSzPct val="70000"/>
          <a:buFont typeface="Wingdings" pitchFamily="2" charset="2"/>
          <a:buNone/>
          <a:tabLst/>
          <a:defRPr kumimoji="0" lang="it-IT" sz="1000" b="0" i="0" u="none" strike="noStrike" cap="none" normalizeH="0" baseline="0" smtClean="0">
            <a:ln>
              <a:noFill/>
            </a:ln>
            <a:solidFill>
              <a:schemeClr val="tx1"/>
            </a:solidFill>
            <a:effectLst/>
            <a:latin typeface="Arial" charset="0"/>
          </a:defRPr>
        </a:defPPr>
      </a:lstStyle>
    </a:lnDef>
  </a:objectDefaults>
  <a:extraClrSchemeLst>
    <a:extraClrScheme>
      <a:clrScheme name="StdSigmaTerR1.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dSigmaTerR1.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dSigmaTerR1.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dSigmaTerR1.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dSigmaTerR1.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dSigmaTerR1.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dSigmaTerR1.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StdSigmaTerR1.1 8">
        <a:dk1>
          <a:srgbClr val="000000"/>
        </a:dk1>
        <a:lt1>
          <a:srgbClr val="FFFFFF"/>
        </a:lt1>
        <a:dk2>
          <a:srgbClr val="CC0000"/>
        </a:dk2>
        <a:lt2>
          <a:srgbClr val="808080"/>
        </a:lt2>
        <a:accent1>
          <a:srgbClr val="FFFFFF"/>
        </a:accent1>
        <a:accent2>
          <a:srgbClr val="000000"/>
        </a:accent2>
        <a:accent3>
          <a:srgbClr val="FFFFFF"/>
        </a:accent3>
        <a:accent4>
          <a:srgbClr val="000000"/>
        </a:accent4>
        <a:accent5>
          <a:srgbClr val="FFFFFF"/>
        </a:accent5>
        <a:accent6>
          <a:srgbClr val="0000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bpm_Sintesi xmlns="d08e3c20-6a52-4de7-8e29-44c3b22b95c9" xsi:nil="true"/>
    <_bpm_StatoId xmlns="d08e3c20-6a52-4de7-8e29-44c3b22b95c9" xsi:nil="true"/>
    <_bpm_ErroreId xmlns="d08e3c20-6a52-4de7-8e29-44c3b22b95c9" xsi:nil="true"/>
    <_bpm_OperazioneId xmlns="d08e3c20-6a52-4de7-8e29-44c3b22b95c9"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o" ma:contentTypeID="0x010100670AA2DDF5119B42AD9F3CD397D9487B" ma:contentTypeVersion="9" ma:contentTypeDescription="Creare un nuovo documento." ma:contentTypeScope="" ma:versionID="faa4c7f722149396926789edc4ec6997">
  <xsd:schema xmlns:xsd="http://www.w3.org/2001/XMLSchema" xmlns:xs="http://www.w3.org/2001/XMLSchema" xmlns:p="http://schemas.microsoft.com/office/2006/metadata/properties" xmlns:ns2="d08e3c20-6a52-4de7-8e29-44c3b22b95c9" targetNamespace="http://schemas.microsoft.com/office/2006/metadata/properties" ma:root="true" ma:fieldsID="fc6ffa84ab2f065e943ff2621ad2ad95" ns2:_="">
    <xsd:import namespace="d08e3c20-6a52-4de7-8e29-44c3b22b95c9"/>
    <xsd:element name="properties">
      <xsd:complexType>
        <xsd:sequence>
          <xsd:element name="documentManagement">
            <xsd:complexType>
              <xsd:all>
                <xsd:element ref="ns2:_bpm_StatoId" minOccurs="0"/>
                <xsd:element ref="ns2:_bpm_OperazioneId" minOccurs="0"/>
                <xsd:element ref="ns2:_bpm_ErroreId" minOccurs="0"/>
                <xsd:element ref="ns2:_bpm_Sintesi" minOccurs="0"/>
                <xsd:element ref="ns2:MediaServiceMetadata" minOccurs="0"/>
                <xsd:element ref="ns2:MediaServiceFastMetadata"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08e3c20-6a52-4de7-8e29-44c3b22b95c9" elementFormDefault="qualified">
    <xsd:import namespace="http://schemas.microsoft.com/office/2006/documentManagement/types"/>
    <xsd:import namespace="http://schemas.microsoft.com/office/infopath/2007/PartnerControls"/>
    <xsd:element name="_bpm_StatoId" ma:index="4" nillable="true" ma:displayName="_bpm_StatoId" ma:hidden="true" ma:internalName="_bpm_StatoId" ma:readOnly="false">
      <xsd:simpleType>
        <xsd:restriction base="dms:Text"/>
      </xsd:simpleType>
    </xsd:element>
    <xsd:element name="_bpm_OperazioneId" ma:index="5" nillable="true" ma:displayName="_bpm_OperazioneId" ma:hidden="true" ma:internalName="_bpm_OperazioneId" ma:readOnly="false">
      <xsd:simpleType>
        <xsd:restriction base="dms:Text"/>
      </xsd:simpleType>
    </xsd:element>
    <xsd:element name="_bpm_ErroreId" ma:index="6" nillable="true" ma:displayName="_bpm_ErroreId" ma:hidden="true" ma:internalName="_bpm_ErroreId" ma:readOnly="false">
      <xsd:simpleType>
        <xsd:restriction base="dms:Text"/>
      </xsd:simpleType>
    </xsd:element>
    <xsd:element name="_bpm_Sintesi" ma:index="7" nillable="true" ma:displayName="Firma" ma:hidden="true" ma:internalName="_bpm_Sintesi" ma:readOnly="false">
      <xsd:simpleType>
        <xsd:restriction base="dms:Note"/>
      </xsd:simpleType>
    </xsd:element>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8" ma:displayName="Tipo di contenuto"/>
        <xsd:element ref="dc:title" minOccurs="0" maxOccurs="1" ma:index="3"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C925DCE-B1C5-4B3A-BE9D-BF17F6C7EDB0}">
  <ds:schemaRefs>
    <ds:schemaRef ds:uri="http://schemas.microsoft.com/sharepoint/v3/contenttype/forms"/>
  </ds:schemaRefs>
</ds:datastoreItem>
</file>

<file path=customXml/itemProps2.xml><?xml version="1.0" encoding="utf-8"?>
<ds:datastoreItem xmlns:ds="http://schemas.openxmlformats.org/officeDocument/2006/customXml" ds:itemID="{69B0C55B-B5B7-4F9C-B426-D50CAE645884}">
  <ds:schemaRefs>
    <ds:schemaRef ds:uri="http://purl.org/dc/terms/"/>
    <ds:schemaRef ds:uri="http://schemas.openxmlformats.org/package/2006/metadata/core-properties"/>
    <ds:schemaRef ds:uri="http://purl.org/dc/dcmitype/"/>
    <ds:schemaRef ds:uri="d08e3c20-6a52-4de7-8e29-44c3b22b95c9"/>
    <ds:schemaRef ds:uri="http://purl.org/dc/elements/1.1/"/>
    <ds:schemaRef ds:uri="http://schemas.microsoft.com/office/2006/metadata/properties"/>
    <ds:schemaRef ds:uri="http://schemas.microsoft.com/office/2006/documentManagement/types"/>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8EA4A657-2B55-4B63-BB8A-9788F7DEBD2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08e3c20-6a52-4de7-8e29-44c3b22b95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3018</TotalTime>
  <Words>1814</Words>
  <Application>Microsoft Office PowerPoint</Application>
  <PresentationFormat>Widescreen</PresentationFormat>
  <Paragraphs>189</Paragraphs>
  <Slides>18</Slides>
  <Notes>6</Notes>
  <HiddenSlides>0</HiddenSlides>
  <MMClips>0</MMClips>
  <ScaleCrop>false</ScaleCrop>
  <HeadingPairs>
    <vt:vector size="8" baseType="variant">
      <vt:variant>
        <vt:lpstr>Caratteri utilizzati</vt:lpstr>
      </vt:variant>
      <vt:variant>
        <vt:i4>8</vt:i4>
      </vt:variant>
      <vt:variant>
        <vt:lpstr>Tema</vt:lpstr>
      </vt:variant>
      <vt:variant>
        <vt:i4>6</vt:i4>
      </vt:variant>
      <vt:variant>
        <vt:lpstr>Server OLE incorporati</vt:lpstr>
      </vt:variant>
      <vt:variant>
        <vt:i4>1</vt:i4>
      </vt:variant>
      <vt:variant>
        <vt:lpstr>Titoli diapositive</vt:lpstr>
      </vt:variant>
      <vt:variant>
        <vt:i4>18</vt:i4>
      </vt:variant>
    </vt:vector>
  </HeadingPairs>
  <TitlesOfParts>
    <vt:vector size="33" baseType="lpstr">
      <vt:lpstr>Arial</vt:lpstr>
      <vt:lpstr>Calibri</vt:lpstr>
      <vt:lpstr>Calibri Light</vt:lpstr>
      <vt:lpstr>Century Gothic</vt:lpstr>
      <vt:lpstr>Segoe Print</vt:lpstr>
      <vt:lpstr>Times New Roman</vt:lpstr>
      <vt:lpstr>Trebuchet MS</vt:lpstr>
      <vt:lpstr>Wingdings</vt:lpstr>
      <vt:lpstr>Personalizza struttura</vt:lpstr>
      <vt:lpstr>StdSigmaTerR1.1</vt:lpstr>
      <vt:lpstr>1_Personalizza struttura</vt:lpstr>
      <vt:lpstr>1_StdSigmaTerR1.1</vt:lpstr>
      <vt:lpstr>2_Personalizza struttura</vt:lpstr>
      <vt:lpstr>2_StdSigmaTerR1.1</vt:lpstr>
      <vt:lpstr>Worksheet</vt:lpstr>
      <vt:lpstr>Presentazione standard di PowerPoint</vt:lpstr>
      <vt:lpstr>Presentazione standard di PowerPoint</vt:lpstr>
      <vt:lpstr>PREMESSE</vt:lpstr>
      <vt:lpstr>Presentazione standard di PowerPoint</vt:lpstr>
      <vt:lpstr>Presentazione standard di PowerPoint</vt:lpstr>
      <vt:lpstr>SUDDIVISIONE IN LOTTI</vt:lpstr>
      <vt:lpstr>Presentazione standard di PowerPoint</vt:lpstr>
      <vt:lpstr>Presentazione standard di PowerPoint</vt:lpstr>
      <vt:lpstr>Presentazione standard di PowerPoint</vt:lpstr>
      <vt:lpstr>Presentazione standard di PowerPoint</vt:lpstr>
      <vt:lpstr>Presentazione standard di PowerPoint</vt:lpstr>
      <vt:lpstr>SINTESI DEI PRINCIPALI ELEMENTI DELLA PROCEDURA</vt:lpstr>
      <vt:lpstr>REQUISITI DI PARTECIPAZIONE</vt:lpstr>
      <vt:lpstr>LIMITE DI AGGIUDICAZIONE</vt:lpstr>
      <vt:lpstr>          </vt:lpstr>
      <vt:lpstr>Criterio di aggiudicazione e valutazione OFFERTA TECNICA</vt:lpstr>
      <vt:lpstr>CLAUSOLA SOCIALE</vt:lpstr>
      <vt:lpstr>CONTATTI</vt:lpstr>
    </vt:vector>
  </TitlesOfParts>
  <Company>GPSC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GPSC</dc:creator>
  <cp:lastModifiedBy>Liuzzo Francesca</cp:lastModifiedBy>
  <cp:revision>2098</cp:revision>
  <cp:lastPrinted>2013-02-08T10:44:40Z</cp:lastPrinted>
  <dcterms:created xsi:type="dcterms:W3CDTF">2004-12-01T15:14:09Z</dcterms:created>
  <dcterms:modified xsi:type="dcterms:W3CDTF">2023-06-01T13:29:37Z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e">
    <vt:lpwstr>&lt;1.0&gt;</vt:lpwstr>
  </property>
  <property fmtid="{D5CDD505-2E9C-101B-9397-08002B2CF9AE}" pid="3" name="Argomento">
    <vt:lpwstr>Modello standard per presentazioni SIGMA TER</vt:lpwstr>
  </property>
  <property fmtid="{D5CDD505-2E9C-101B-9397-08002B2CF9AE}" pid="4" name="Metodologia">
    <vt:lpwstr>Miro</vt:lpwstr>
  </property>
  <property fmtid="{D5CDD505-2E9C-101B-9397-08002B2CF9AE}" pid="5" name="ContentTypeId">
    <vt:lpwstr>0x010100670AA2DDF5119B42AD9F3CD397D9487B</vt:lpwstr>
  </property>
  <property fmtid="{D5CDD505-2E9C-101B-9397-08002B2CF9AE}" pid="6" name="Order">
    <vt:r8>10912300</vt:r8>
  </property>
  <property fmtid="{D5CDD505-2E9C-101B-9397-08002B2CF9AE}" pid="7" name="MSIP_Label_589256c7-9946-44df-b379-51beb93fd2d9_Enabled">
    <vt:lpwstr>true</vt:lpwstr>
  </property>
  <property fmtid="{D5CDD505-2E9C-101B-9397-08002B2CF9AE}" pid="8" name="MSIP_Label_589256c7-9946-44df-b379-51beb93fd2d9_SetDate">
    <vt:lpwstr>2022-05-06T10:34:01Z</vt:lpwstr>
  </property>
  <property fmtid="{D5CDD505-2E9C-101B-9397-08002B2CF9AE}" pid="9" name="MSIP_Label_589256c7-9946-44df-b379-51beb93fd2d9_Method">
    <vt:lpwstr>Privileged</vt:lpwstr>
  </property>
  <property fmtid="{D5CDD505-2E9C-101B-9397-08002B2CF9AE}" pid="10" name="MSIP_Label_589256c7-9946-44df-b379-51beb93fd2d9_Name">
    <vt:lpwstr>589256c7-9946-44df-b379-51beb93fd2d9</vt:lpwstr>
  </property>
  <property fmtid="{D5CDD505-2E9C-101B-9397-08002B2CF9AE}" pid="11" name="MSIP_Label_589256c7-9946-44df-b379-51beb93fd2d9_SiteId">
    <vt:lpwstr>36da45f1-dd2c-4d1f-af13-5abe46b99921</vt:lpwstr>
  </property>
  <property fmtid="{D5CDD505-2E9C-101B-9397-08002B2CF9AE}" pid="12" name="MSIP_Label_589256c7-9946-44df-b379-51beb93fd2d9_ActionId">
    <vt:lpwstr>80684b17-861f-467c-916b-d5260c1897ed</vt:lpwstr>
  </property>
  <property fmtid="{D5CDD505-2E9C-101B-9397-08002B2CF9AE}" pid="13" name="MSIP_Label_589256c7-9946-44df-b379-51beb93fd2d9_ContentBits">
    <vt:lpwstr>0</vt:lpwstr>
  </property>
</Properties>
</file>