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870" r:id="rId2"/>
  </p:sldMasterIdLst>
  <p:notesMasterIdLst>
    <p:notesMasterId r:id="rId11"/>
  </p:notesMasterIdLst>
  <p:handoutMasterIdLst>
    <p:handoutMasterId r:id="rId12"/>
  </p:handoutMasterIdLst>
  <p:sldIdLst>
    <p:sldId id="282" r:id="rId3"/>
    <p:sldId id="1049" r:id="rId4"/>
    <p:sldId id="1048" r:id="rId5"/>
    <p:sldId id="1053" r:id="rId6"/>
    <p:sldId id="1027" r:id="rId7"/>
    <p:sldId id="1057" r:id="rId8"/>
    <p:sldId id="1056" r:id="rId9"/>
    <p:sldId id="1051" r:id="rId10"/>
  </p:sldIdLst>
  <p:sldSz cx="9144000" cy="6858000" type="screen4x3"/>
  <p:notesSz cx="6797675" cy="9926638"/>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F34B22DC-0FD2-4BFA-AB82-C98305A20D49}">
          <p14:sldIdLst>
            <p14:sldId id="282"/>
            <p14:sldId id="1049"/>
            <p14:sldId id="1048"/>
            <p14:sldId id="1053"/>
            <p14:sldId id="1027"/>
            <p14:sldId id="1057"/>
            <p14:sldId id="1056"/>
            <p14:sldId id="1051"/>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643" userDrawn="1">
          <p15:clr>
            <a:srgbClr val="A4A3A4"/>
          </p15:clr>
        </p15:guide>
        <p15:guide id="4" orient="horz" pos="3855" userDrawn="1">
          <p15:clr>
            <a:srgbClr val="A4A3A4"/>
          </p15:clr>
        </p15:guide>
        <p15:guide id="5" pos="176" userDrawn="1">
          <p15:clr>
            <a:srgbClr val="A4A3A4"/>
          </p15:clr>
        </p15:guide>
        <p15:guide id="6" pos="5585" userDrawn="1">
          <p15:clr>
            <a:srgbClr val="A4A3A4"/>
          </p15:clr>
        </p15:guide>
        <p15:guide id="7" orient="horz" pos="2190">
          <p15:clr>
            <a:srgbClr val="A4A3A4"/>
          </p15:clr>
        </p15:guide>
        <p15:guide id="8" orient="horz" pos="662">
          <p15:clr>
            <a:srgbClr val="A4A3A4"/>
          </p15:clr>
        </p15:guide>
        <p15:guide id="9" orient="horz" pos="3342">
          <p15:clr>
            <a:srgbClr val="A4A3A4"/>
          </p15:clr>
        </p15:guide>
        <p15:guide id="10" orient="horz" pos="109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127">
          <p15:clr>
            <a:srgbClr val="A4A3A4"/>
          </p15:clr>
        </p15:guide>
        <p15:guide id="4"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7BB"/>
    <a:srgbClr val="FF9900"/>
    <a:srgbClr val="706F6F"/>
    <a:srgbClr val="000000"/>
    <a:srgbClr val="3B3B3A"/>
    <a:srgbClr val="008000"/>
    <a:srgbClr val="99CC00"/>
    <a:srgbClr val="FF3300"/>
    <a:srgbClr val="EEDC00"/>
    <a:srgbClr val="3C3C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2DE63D5-997A-4646-A377-4702673A728D}">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Stile medio 3 - Colore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2DE63D5-997A-4646-A377-4702673A728D}" styleName="Stile chiaro 2 - Colore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Stile chiaro 3 - Colore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Stile chiaro 2 - Color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7292A2E-F333-43FB-9621-5CBBE7FDCDCB}" styleName="Stile chiaro 2 - Colore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Stile chiaro 2 - Colore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97" autoAdjust="0"/>
    <p:restoredTop sz="99822" autoAdjust="0"/>
  </p:normalViewPr>
  <p:slideViewPr>
    <p:cSldViewPr snapToGrid="0" showGuides="1">
      <p:cViewPr varScale="1">
        <p:scale>
          <a:sx n="70" d="100"/>
          <a:sy n="70" d="100"/>
        </p:scale>
        <p:origin x="1476" y="66"/>
      </p:cViewPr>
      <p:guideLst>
        <p:guide orient="horz" pos="2160"/>
        <p:guide pos="2880"/>
        <p:guide orient="horz" pos="643"/>
        <p:guide orient="horz" pos="3855"/>
        <p:guide pos="176"/>
        <p:guide pos="5585"/>
        <p:guide orient="horz" pos="2190"/>
        <p:guide orient="horz" pos="662"/>
        <p:guide orient="horz" pos="3342"/>
        <p:guide orient="horz" pos="1095"/>
      </p:guideLst>
    </p:cSldViewPr>
  </p:slideViewPr>
  <p:outlineViewPr>
    <p:cViewPr>
      <p:scale>
        <a:sx n="33" d="100"/>
        <a:sy n="33" d="100"/>
      </p:scale>
      <p:origin x="0" y="4980"/>
    </p:cViewPr>
  </p:outlineViewPr>
  <p:notesTextViewPr>
    <p:cViewPr>
      <p:scale>
        <a:sx n="3" d="2"/>
        <a:sy n="3" d="2"/>
      </p:scale>
      <p:origin x="0" y="0"/>
    </p:cViewPr>
  </p:notesTextViewPr>
  <p:notesViewPr>
    <p:cSldViewPr snapToGrid="0" showGuides="1">
      <p:cViewPr varScale="1">
        <p:scale>
          <a:sx n="98" d="100"/>
          <a:sy n="98" d="100"/>
        </p:scale>
        <p:origin x="-3504" y="-96"/>
      </p:cViewPr>
      <p:guideLst>
        <p:guide orient="horz" pos="2880"/>
        <p:guide pos="2160"/>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5" y="5"/>
            <a:ext cx="2945659" cy="496332"/>
          </a:xfrm>
          <a:prstGeom prst="rect">
            <a:avLst/>
          </a:prstGeom>
        </p:spPr>
        <p:txBody>
          <a:bodyPr vert="horz" lIns="91430" tIns="45715" rIns="91430" bIns="45715" rtlCol="0"/>
          <a:lstStyle>
            <a:lvl1pPr algn="l">
              <a:defRPr sz="1200"/>
            </a:lvl1pPr>
          </a:lstStyle>
          <a:p>
            <a:endParaRPr lang="it-IT"/>
          </a:p>
        </p:txBody>
      </p:sp>
      <p:sp>
        <p:nvSpPr>
          <p:cNvPr id="3" name="Segnaposto data 2"/>
          <p:cNvSpPr>
            <a:spLocks noGrp="1"/>
          </p:cNvSpPr>
          <p:nvPr>
            <p:ph type="dt" sz="quarter" idx="1"/>
          </p:nvPr>
        </p:nvSpPr>
        <p:spPr>
          <a:xfrm>
            <a:off x="3850443" y="5"/>
            <a:ext cx="2945659" cy="496332"/>
          </a:xfrm>
          <a:prstGeom prst="rect">
            <a:avLst/>
          </a:prstGeom>
        </p:spPr>
        <p:txBody>
          <a:bodyPr vert="horz" lIns="91430" tIns="45715" rIns="91430" bIns="45715" rtlCol="0"/>
          <a:lstStyle>
            <a:lvl1pPr algn="r">
              <a:defRPr sz="1200"/>
            </a:lvl1pPr>
          </a:lstStyle>
          <a:p>
            <a:fld id="{0BA27F44-93BE-4FB7-9E19-7A628A7EB4B3}" type="datetimeFigureOut">
              <a:rPr lang="it-IT" smtClean="0"/>
              <a:t>21/10/2022</a:t>
            </a:fld>
            <a:endParaRPr lang="it-IT"/>
          </a:p>
        </p:txBody>
      </p:sp>
      <p:sp>
        <p:nvSpPr>
          <p:cNvPr id="4" name="Segnaposto piè di pagina 3"/>
          <p:cNvSpPr>
            <a:spLocks noGrp="1"/>
          </p:cNvSpPr>
          <p:nvPr>
            <p:ph type="ftr" sz="quarter" idx="2"/>
          </p:nvPr>
        </p:nvSpPr>
        <p:spPr>
          <a:xfrm>
            <a:off x="5" y="9428588"/>
            <a:ext cx="2945659" cy="496332"/>
          </a:xfrm>
          <a:prstGeom prst="rect">
            <a:avLst/>
          </a:prstGeom>
        </p:spPr>
        <p:txBody>
          <a:bodyPr vert="horz" lIns="91430" tIns="45715" rIns="91430" bIns="45715" rtlCol="0" anchor="b"/>
          <a:lstStyle>
            <a:lvl1pPr algn="l">
              <a:defRPr sz="1200"/>
            </a:lvl1pPr>
          </a:lstStyle>
          <a:p>
            <a:endParaRPr lang="it-IT"/>
          </a:p>
        </p:txBody>
      </p:sp>
      <p:sp>
        <p:nvSpPr>
          <p:cNvPr id="5" name="Segnaposto numero diapositiva 4"/>
          <p:cNvSpPr>
            <a:spLocks noGrp="1"/>
          </p:cNvSpPr>
          <p:nvPr>
            <p:ph type="sldNum" sz="quarter" idx="3"/>
          </p:nvPr>
        </p:nvSpPr>
        <p:spPr>
          <a:xfrm>
            <a:off x="3850443" y="9428588"/>
            <a:ext cx="2945659" cy="496332"/>
          </a:xfrm>
          <a:prstGeom prst="rect">
            <a:avLst/>
          </a:prstGeom>
        </p:spPr>
        <p:txBody>
          <a:bodyPr vert="horz" lIns="91430" tIns="45715" rIns="91430" bIns="45715" rtlCol="0" anchor="b"/>
          <a:lstStyle>
            <a:lvl1pPr algn="r">
              <a:defRPr sz="1200"/>
            </a:lvl1pPr>
          </a:lstStyle>
          <a:p>
            <a:fld id="{B34D4E57-A626-483B-A2BF-75876291785D}" type="slidenum">
              <a:rPr lang="it-IT" smtClean="0"/>
              <a:t>‹N›</a:t>
            </a:fld>
            <a:endParaRPr lang="it-IT"/>
          </a:p>
        </p:txBody>
      </p:sp>
    </p:spTree>
    <p:extLst>
      <p:ext uri="{BB962C8B-B14F-4D97-AF65-F5344CB8AC3E}">
        <p14:creationId xmlns:p14="http://schemas.microsoft.com/office/powerpoint/2010/main" val="693443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5" y="0"/>
            <a:ext cx="2945659" cy="498056"/>
          </a:xfrm>
          <a:prstGeom prst="rect">
            <a:avLst/>
          </a:prstGeom>
        </p:spPr>
        <p:txBody>
          <a:bodyPr vert="horz" lIns="91430" tIns="45715" rIns="91430" bIns="45715" rtlCol="0"/>
          <a:lstStyle>
            <a:lvl1pPr algn="l">
              <a:defRPr sz="1200"/>
            </a:lvl1pPr>
          </a:lstStyle>
          <a:p>
            <a:endParaRPr lang="it-IT"/>
          </a:p>
        </p:txBody>
      </p:sp>
      <p:sp>
        <p:nvSpPr>
          <p:cNvPr id="3" name="Segnaposto data 2"/>
          <p:cNvSpPr>
            <a:spLocks noGrp="1"/>
          </p:cNvSpPr>
          <p:nvPr>
            <p:ph type="dt" idx="1"/>
          </p:nvPr>
        </p:nvSpPr>
        <p:spPr>
          <a:xfrm>
            <a:off x="3850443" y="0"/>
            <a:ext cx="2945659" cy="498056"/>
          </a:xfrm>
          <a:prstGeom prst="rect">
            <a:avLst/>
          </a:prstGeom>
        </p:spPr>
        <p:txBody>
          <a:bodyPr vert="horz" lIns="91430" tIns="45715" rIns="91430" bIns="45715" rtlCol="0"/>
          <a:lstStyle>
            <a:lvl1pPr algn="r">
              <a:defRPr sz="1200"/>
            </a:lvl1pPr>
          </a:lstStyle>
          <a:p>
            <a:fld id="{3BEDB3C5-AE6C-4732-8E2E-E751C6E2559C}" type="datetimeFigureOut">
              <a:rPr lang="it-IT" smtClean="0"/>
              <a:t>21/10/2022</a:t>
            </a:fld>
            <a:endParaRPr lang="it-IT"/>
          </a:p>
        </p:txBody>
      </p:sp>
      <p:sp>
        <p:nvSpPr>
          <p:cNvPr id="4" name="Segnaposto immagine diapositiva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30" tIns="45715" rIns="91430" bIns="45715" rtlCol="0" anchor="ctr"/>
          <a:lstStyle/>
          <a:p>
            <a:endParaRPr lang="it-IT"/>
          </a:p>
        </p:txBody>
      </p:sp>
      <p:sp>
        <p:nvSpPr>
          <p:cNvPr id="5" name="Segnaposto note 4"/>
          <p:cNvSpPr>
            <a:spLocks noGrp="1"/>
          </p:cNvSpPr>
          <p:nvPr>
            <p:ph type="body" sz="quarter" idx="3"/>
          </p:nvPr>
        </p:nvSpPr>
        <p:spPr>
          <a:xfrm>
            <a:off x="679768" y="4777199"/>
            <a:ext cx="5438140" cy="3908614"/>
          </a:xfrm>
          <a:prstGeom prst="rect">
            <a:avLst/>
          </a:prstGeom>
        </p:spPr>
        <p:txBody>
          <a:bodyPr vert="horz" lIns="91430" tIns="45715" rIns="91430" bIns="45715"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5" y="9428584"/>
            <a:ext cx="2945659" cy="498055"/>
          </a:xfrm>
          <a:prstGeom prst="rect">
            <a:avLst/>
          </a:prstGeom>
        </p:spPr>
        <p:txBody>
          <a:bodyPr vert="horz" lIns="91430" tIns="45715" rIns="91430" bIns="45715"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3" y="9428584"/>
            <a:ext cx="2945659" cy="498055"/>
          </a:xfrm>
          <a:prstGeom prst="rect">
            <a:avLst/>
          </a:prstGeom>
        </p:spPr>
        <p:txBody>
          <a:bodyPr vert="horz" lIns="91430" tIns="45715" rIns="91430" bIns="45715" rtlCol="0" anchor="b"/>
          <a:lstStyle>
            <a:lvl1pPr algn="r">
              <a:defRPr sz="1200"/>
            </a:lvl1pPr>
          </a:lstStyle>
          <a:p>
            <a:fld id="{44394A5F-BBD8-48D1-BFB7-ADE00A536AA5}" type="slidenum">
              <a:rPr lang="it-IT" smtClean="0"/>
              <a:t>‹N›</a:t>
            </a:fld>
            <a:endParaRPr lang="it-IT"/>
          </a:p>
        </p:txBody>
      </p:sp>
    </p:spTree>
    <p:extLst>
      <p:ext uri="{BB962C8B-B14F-4D97-AF65-F5344CB8AC3E}">
        <p14:creationId xmlns:p14="http://schemas.microsoft.com/office/powerpoint/2010/main" val="925809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pertina + Imm GIALLO">
    <p:spTree>
      <p:nvGrpSpPr>
        <p:cNvPr id="1" name=""/>
        <p:cNvGrpSpPr/>
        <p:nvPr/>
      </p:nvGrpSpPr>
      <p:grpSpPr>
        <a:xfrm>
          <a:off x="0" y="0"/>
          <a:ext cx="0" cy="0"/>
          <a:chOff x="0" y="0"/>
          <a:chExt cx="0" cy="0"/>
        </a:xfrm>
      </p:grpSpPr>
      <p:sp>
        <p:nvSpPr>
          <p:cNvPr id="13" name="Rettangolo 12"/>
          <p:cNvSpPr/>
          <p:nvPr/>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29" name="Rettangolo 28"/>
          <p:cNvSpPr/>
          <p:nvPr/>
        </p:nvSpPr>
        <p:spPr>
          <a:xfrm>
            <a:off x="4877991" y="4105202"/>
            <a:ext cx="4000500" cy="146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chemeClr val="tx1"/>
              </a:solidFill>
            </a:endParaRPr>
          </a:p>
        </p:txBody>
      </p:sp>
      <p:sp>
        <p:nvSpPr>
          <p:cNvPr id="2" name="Titolo 1"/>
          <p:cNvSpPr>
            <a:spLocks noGrp="1"/>
          </p:cNvSpPr>
          <p:nvPr>
            <p:ph type="ctrTitle" hasCustomPrompt="1"/>
          </p:nvPr>
        </p:nvSpPr>
        <p:spPr>
          <a:xfrm>
            <a:off x="4878221" y="836613"/>
            <a:ext cx="4000500" cy="2387600"/>
          </a:xfrm>
        </p:spPr>
        <p:txBody>
          <a:bodyPr anchor="b">
            <a:noAutofit/>
          </a:bodyPr>
          <a:lstStyle>
            <a:lvl1pPr algn="l">
              <a:lnSpc>
                <a:spcPct val="80000"/>
              </a:lnSpc>
              <a:defRPr sz="3600" b="1">
                <a:solidFill>
                  <a:schemeClr val="tx1"/>
                </a:solidFill>
              </a:defRPr>
            </a:lvl1pPr>
          </a:lstStyle>
          <a:p>
            <a:r>
              <a:rPr lang="it-IT" dirty="0"/>
              <a:t>TITOLO SEZIONE</a:t>
            </a:r>
          </a:p>
        </p:txBody>
      </p:sp>
      <p:sp>
        <p:nvSpPr>
          <p:cNvPr id="25" name="Sottotitolo 2"/>
          <p:cNvSpPr>
            <a:spLocks noGrp="1"/>
          </p:cNvSpPr>
          <p:nvPr>
            <p:ph type="subTitle" idx="1" hasCustomPrompt="1"/>
          </p:nvPr>
        </p:nvSpPr>
        <p:spPr>
          <a:xfrm>
            <a:off x="4878221" y="3582922"/>
            <a:ext cx="4000500" cy="646331"/>
          </a:xfrm>
          <a:prstGeom prst="rect">
            <a:avLst/>
          </a:prstGeom>
          <a:solidFill>
            <a:schemeClr val="bg1"/>
          </a:solidFill>
        </p:spPr>
        <p:txBody>
          <a:bodyPr anchor="ctr">
            <a:normAutofit/>
          </a:bodyPr>
          <a:lstStyle>
            <a:lvl1pPr marL="0" indent="0" algn="l">
              <a:buNone/>
              <a:defRPr sz="1800" b="1"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dirty="0"/>
              <a:t>SOTTOTITOLO</a:t>
            </a:r>
          </a:p>
        </p:txBody>
      </p:sp>
      <p:cxnSp>
        <p:nvCxnSpPr>
          <p:cNvPr id="26" name="Connettore diritto 25"/>
          <p:cNvCxnSpPr/>
          <p:nvPr/>
        </p:nvCxnSpPr>
        <p:spPr>
          <a:xfrm flipV="1">
            <a:off x="4586097" y="3351222"/>
            <a:ext cx="4000500" cy="14381"/>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27" name="Connettore diritto 26"/>
          <p:cNvCxnSpPr/>
          <p:nvPr/>
        </p:nvCxnSpPr>
        <p:spPr>
          <a:xfrm>
            <a:off x="4878221" y="5661025"/>
            <a:ext cx="4000500"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8" name="Segnaposto testo 23"/>
          <p:cNvSpPr>
            <a:spLocks noGrp="1"/>
          </p:cNvSpPr>
          <p:nvPr>
            <p:ph type="body" sz="quarter" idx="13" hasCustomPrompt="1"/>
          </p:nvPr>
        </p:nvSpPr>
        <p:spPr>
          <a:xfrm>
            <a:off x="4877991" y="4321281"/>
            <a:ext cx="4000500" cy="725487"/>
          </a:xfrm>
          <a:prstGeom prst="rect">
            <a:avLst/>
          </a:prstGeom>
          <a:solidFill>
            <a:schemeClr val="bg1"/>
          </a:solidFill>
        </p:spPr>
        <p:txBody>
          <a:bodyPr vert="horz" lIns="91440" tIns="45720" rIns="91440" bIns="45720" rtlCol="0" anchor="ctr">
            <a:noAutofit/>
          </a:bodyPr>
          <a:lstStyle>
            <a:lvl1pPr marL="0" indent="0">
              <a:buNone/>
              <a:tabLst/>
              <a:defRPr lang="it-IT" sz="1350" dirty="0" smtClean="0">
                <a:solidFill>
                  <a:schemeClr val="tx1"/>
                </a:solidFill>
              </a:defRPr>
            </a:lvl1pPr>
          </a:lstStyle>
          <a:p>
            <a:pPr marL="171450" lvl="0" indent="-171450"/>
            <a:r>
              <a:rPr lang="it-IT" dirty="0"/>
              <a:t>NOTE</a:t>
            </a:r>
          </a:p>
        </p:txBody>
      </p:sp>
      <p:sp>
        <p:nvSpPr>
          <p:cNvPr id="31" name="Segnaposto immagine 30"/>
          <p:cNvSpPr>
            <a:spLocks noGrp="1"/>
          </p:cNvSpPr>
          <p:nvPr>
            <p:ph type="pic" sz="quarter" idx="14"/>
          </p:nvPr>
        </p:nvSpPr>
        <p:spPr>
          <a:xfrm>
            <a:off x="-230" y="0"/>
            <a:ext cx="4572000" cy="6858000"/>
          </a:xfrm>
          <a:prstGeom prst="rect">
            <a:avLst/>
          </a:prstGeom>
          <a:solidFill>
            <a:schemeClr val="accent2"/>
          </a:solidFill>
        </p:spPr>
        <p:txBody>
          <a:bodyPr anchor="ctr">
            <a:normAutofit/>
          </a:bodyPr>
          <a:lstStyle>
            <a:lvl1pPr marL="0" indent="0" algn="ctr">
              <a:buNone/>
              <a:defRPr sz="2700"/>
            </a:lvl1pPr>
          </a:lstStyle>
          <a:p>
            <a:r>
              <a:rPr lang="it-IT"/>
              <a:t>Fare clic sull'icona per inserire un'immagine</a:t>
            </a:r>
          </a:p>
        </p:txBody>
      </p:sp>
      <p:sp>
        <p:nvSpPr>
          <p:cNvPr id="15" name="Rettangolo 14"/>
          <p:cNvSpPr/>
          <p:nvPr/>
        </p:nvSpPr>
        <p:spPr>
          <a:xfrm>
            <a:off x="6424779" y="6498242"/>
            <a:ext cx="2161822" cy="3597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9" name="Rettangolo 18"/>
          <p:cNvSpPr/>
          <p:nvPr/>
        </p:nvSpPr>
        <p:spPr>
          <a:xfrm>
            <a:off x="8586598" y="5433348"/>
            <a:ext cx="73010" cy="359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0" name="Rettangolo 19"/>
          <p:cNvSpPr/>
          <p:nvPr/>
        </p:nvSpPr>
        <p:spPr>
          <a:xfrm>
            <a:off x="8659606" y="6498206"/>
            <a:ext cx="484394" cy="359794"/>
          </a:xfrm>
          <a:prstGeom prst="rect">
            <a:avLst/>
          </a:prstGeom>
          <a:solidFill>
            <a:srgbClr val="7071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4" name="Rettangolo 13"/>
          <p:cNvSpPr/>
          <p:nvPr userDrawn="1"/>
        </p:nvSpPr>
        <p:spPr>
          <a:xfrm>
            <a:off x="0" y="0"/>
            <a:ext cx="457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6" name="Rettangolo 15"/>
          <p:cNvSpPr/>
          <p:nvPr userDrawn="1"/>
        </p:nvSpPr>
        <p:spPr>
          <a:xfrm>
            <a:off x="4877991" y="4105202"/>
            <a:ext cx="4000500" cy="146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chemeClr val="tx1"/>
              </a:solidFill>
            </a:endParaRPr>
          </a:p>
        </p:txBody>
      </p:sp>
      <p:cxnSp>
        <p:nvCxnSpPr>
          <p:cNvPr id="18" name="Connettore diritto 17"/>
          <p:cNvCxnSpPr/>
          <p:nvPr userDrawn="1"/>
        </p:nvCxnSpPr>
        <p:spPr>
          <a:xfrm flipV="1">
            <a:off x="4586097" y="3351222"/>
            <a:ext cx="4000500" cy="14381"/>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cxnSp>
        <p:nvCxnSpPr>
          <p:cNvPr id="21" name="Connettore diritto 20"/>
          <p:cNvCxnSpPr/>
          <p:nvPr userDrawn="1"/>
        </p:nvCxnSpPr>
        <p:spPr>
          <a:xfrm>
            <a:off x="4878221" y="5661025"/>
            <a:ext cx="4000500"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2" name="Rettangolo 21"/>
          <p:cNvSpPr/>
          <p:nvPr userDrawn="1"/>
        </p:nvSpPr>
        <p:spPr>
          <a:xfrm>
            <a:off x="6753226" y="6498242"/>
            <a:ext cx="1833374" cy="3597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4" name="Rettangolo 23"/>
          <p:cNvSpPr/>
          <p:nvPr userDrawn="1"/>
        </p:nvSpPr>
        <p:spPr>
          <a:xfrm>
            <a:off x="8586598" y="5433348"/>
            <a:ext cx="73010" cy="359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0" name="Rettangolo 29"/>
          <p:cNvSpPr/>
          <p:nvPr userDrawn="1"/>
        </p:nvSpPr>
        <p:spPr>
          <a:xfrm>
            <a:off x="8659606" y="6498206"/>
            <a:ext cx="484394" cy="359794"/>
          </a:xfrm>
          <a:prstGeom prst="rect">
            <a:avLst/>
          </a:prstGeom>
          <a:solidFill>
            <a:srgbClr val="7071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 name="Segnaposto testo 3"/>
          <p:cNvSpPr>
            <a:spLocks noGrp="1"/>
          </p:cNvSpPr>
          <p:nvPr>
            <p:ph type="body" sz="quarter" idx="15" hasCustomPrompt="1"/>
          </p:nvPr>
        </p:nvSpPr>
        <p:spPr>
          <a:xfrm>
            <a:off x="6424777" y="6497638"/>
            <a:ext cx="2161820" cy="360362"/>
          </a:xfrm>
        </p:spPr>
        <p:txBody>
          <a:bodyPr anchor="ctr">
            <a:noAutofit/>
          </a:bodyPr>
          <a:lstStyle>
            <a:lvl1pPr marL="0" indent="0">
              <a:buNone/>
              <a:defRPr sz="675"/>
            </a:lvl1pPr>
            <a:lvl2pPr marL="342900" indent="0">
              <a:buNone/>
              <a:defRPr sz="600"/>
            </a:lvl2pPr>
            <a:lvl3pPr marL="685800" indent="0">
              <a:buNone/>
              <a:defRPr sz="525"/>
            </a:lvl3pPr>
            <a:lvl4pPr marL="1028700" indent="0">
              <a:buNone/>
              <a:defRPr sz="450"/>
            </a:lvl4pPr>
            <a:lvl5pPr marL="1371600" indent="0">
              <a:buNone/>
              <a:defRPr sz="450"/>
            </a:lvl5pPr>
          </a:lstStyle>
          <a:p>
            <a:pPr lvl="0"/>
            <a:r>
              <a:rPr lang="it-IT" dirty="0"/>
              <a:t>Struttura 1° livello - Struttura 2° livello - Struttura 3° livello </a:t>
            </a:r>
          </a:p>
        </p:txBody>
      </p:sp>
      <p:pic>
        <p:nvPicPr>
          <p:cNvPr id="33" name="Immagine 32" descr="PI_logo_o_RGB_p.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4570465" y="6497638"/>
            <a:ext cx="1781708" cy="357988"/>
          </a:xfrm>
          <a:custGeom>
            <a:avLst/>
            <a:gdLst>
              <a:gd name="connsiteX0" fmla="*/ 0 w 1801564"/>
              <a:gd name="connsiteY0" fmla="*/ 0 h 359791"/>
              <a:gd name="connsiteX1" fmla="*/ 1801564 w 1801564"/>
              <a:gd name="connsiteY1" fmla="*/ 0 h 359791"/>
              <a:gd name="connsiteX2" fmla="*/ 1801564 w 1801564"/>
              <a:gd name="connsiteY2" fmla="*/ 359791 h 359791"/>
              <a:gd name="connsiteX3" fmla="*/ 0 w 1801564"/>
              <a:gd name="connsiteY3" fmla="*/ 359791 h 359791"/>
            </a:gdLst>
            <a:ahLst/>
            <a:cxnLst>
              <a:cxn ang="0">
                <a:pos x="connsiteX0" y="connsiteY0"/>
              </a:cxn>
              <a:cxn ang="0">
                <a:pos x="connsiteX1" y="connsiteY1"/>
              </a:cxn>
              <a:cxn ang="0">
                <a:pos x="connsiteX2" y="connsiteY2"/>
              </a:cxn>
              <a:cxn ang="0">
                <a:pos x="connsiteX3" y="connsiteY3"/>
              </a:cxn>
            </a:cxnLst>
            <a:rect l="l" t="t" r="r" b="b"/>
            <a:pathLst>
              <a:path w="1801564" h="359791">
                <a:moveTo>
                  <a:pt x="0" y="0"/>
                </a:moveTo>
                <a:lnTo>
                  <a:pt x="1801564" y="0"/>
                </a:lnTo>
                <a:lnTo>
                  <a:pt x="1801564" y="359791"/>
                </a:lnTo>
                <a:lnTo>
                  <a:pt x="0" y="359791"/>
                </a:lnTo>
                <a:close/>
              </a:path>
            </a:pathLst>
          </a:custGeom>
        </p:spPr>
      </p:pic>
    </p:spTree>
    <p:extLst>
      <p:ext uri="{BB962C8B-B14F-4D97-AF65-F5344CB8AC3E}">
        <p14:creationId xmlns:p14="http://schemas.microsoft.com/office/powerpoint/2010/main" val="4203176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VUOTA">
    <p:spTree>
      <p:nvGrpSpPr>
        <p:cNvPr id="1" name=""/>
        <p:cNvGrpSpPr/>
        <p:nvPr/>
      </p:nvGrpSpPr>
      <p:grpSpPr>
        <a:xfrm>
          <a:off x="0" y="0"/>
          <a:ext cx="0" cy="0"/>
          <a:chOff x="0" y="0"/>
          <a:chExt cx="0" cy="0"/>
        </a:xfrm>
      </p:grpSpPr>
      <p:sp>
        <p:nvSpPr>
          <p:cNvPr id="3" name="Segnaposto numero diapositiva 2"/>
          <p:cNvSpPr>
            <a:spLocks noGrp="1"/>
          </p:cNvSpPr>
          <p:nvPr>
            <p:ph type="sldNum" sz="quarter" idx="16"/>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10"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11"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Tree>
    <p:extLst>
      <p:ext uri="{BB962C8B-B14F-4D97-AF65-F5344CB8AC3E}">
        <p14:creationId xmlns:p14="http://schemas.microsoft.com/office/powerpoint/2010/main" val="843546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ANCA">
    <p:spTree>
      <p:nvGrpSpPr>
        <p:cNvPr id="1" name=""/>
        <p:cNvGrpSpPr/>
        <p:nvPr/>
      </p:nvGrpSpPr>
      <p:grpSpPr>
        <a:xfrm>
          <a:off x="0" y="0"/>
          <a:ext cx="0" cy="0"/>
          <a:chOff x="0" y="0"/>
          <a:chExt cx="0" cy="0"/>
        </a:xfrm>
      </p:grpSpPr>
      <p:sp>
        <p:nvSpPr>
          <p:cNvPr id="2" name="Rettangolo 1"/>
          <p:cNvSpPr/>
          <p:nvPr/>
        </p:nvSpPr>
        <p:spPr>
          <a:xfrm>
            <a:off x="1" y="62865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 name="Segnaposto numero diapositiva 2"/>
          <p:cNvSpPr>
            <a:spLocks noGrp="1"/>
          </p:cNvSpPr>
          <p:nvPr>
            <p:ph type="sldNum" sz="quarter" idx="10"/>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4" name="Rettangolo 3"/>
          <p:cNvSpPr/>
          <p:nvPr userDrawn="1"/>
        </p:nvSpPr>
        <p:spPr>
          <a:xfrm>
            <a:off x="1" y="62865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Tree>
    <p:extLst>
      <p:ext uri="{BB962C8B-B14F-4D97-AF65-F5344CB8AC3E}">
        <p14:creationId xmlns:p14="http://schemas.microsoft.com/office/powerpoint/2010/main" val="2253400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BIANCA">
    <p:spTree>
      <p:nvGrpSpPr>
        <p:cNvPr id="1" name=""/>
        <p:cNvGrpSpPr/>
        <p:nvPr/>
      </p:nvGrpSpPr>
      <p:grpSpPr>
        <a:xfrm>
          <a:off x="0" y="0"/>
          <a:ext cx="0" cy="0"/>
          <a:chOff x="0" y="0"/>
          <a:chExt cx="0" cy="0"/>
        </a:xfrm>
      </p:grpSpPr>
      <p:sp>
        <p:nvSpPr>
          <p:cNvPr id="2" name="Rettangolo 1"/>
          <p:cNvSpPr/>
          <p:nvPr/>
        </p:nvSpPr>
        <p:spPr>
          <a:xfrm>
            <a:off x="1" y="628650"/>
            <a:ext cx="7250906"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 name="Segnaposto numero diapositiva 2"/>
          <p:cNvSpPr>
            <a:spLocks noGrp="1"/>
          </p:cNvSpPr>
          <p:nvPr>
            <p:ph type="sldNum" sz="quarter" idx="10"/>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4" name="Rettangolo 3"/>
          <p:cNvSpPr/>
          <p:nvPr/>
        </p:nvSpPr>
        <p:spPr>
          <a:xfrm>
            <a:off x="6" y="0"/>
            <a:ext cx="9143999" cy="6858000"/>
          </a:xfrm>
          <a:prstGeom prst="rect">
            <a:avLst/>
          </a:prstGeom>
          <a:solidFill>
            <a:srgbClr val="EEDC1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pic>
        <p:nvPicPr>
          <p:cNvPr id="5" name="Immagine 4" descr="pi_rgb_nobkgd.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7056" y="2854749"/>
            <a:ext cx="3009899" cy="810177"/>
          </a:xfrm>
          <a:prstGeom prst="rect">
            <a:avLst/>
          </a:prstGeom>
        </p:spPr>
      </p:pic>
      <p:pic>
        <p:nvPicPr>
          <p:cNvPr id="6" name="Immagine 5" descr="social_poste.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3089" y="3858047"/>
            <a:ext cx="1557826" cy="238646"/>
          </a:xfrm>
          <a:prstGeom prst="rect">
            <a:avLst/>
          </a:prstGeom>
        </p:spPr>
      </p:pic>
      <p:sp>
        <p:nvSpPr>
          <p:cNvPr id="8" name="Segnaposto testo 7"/>
          <p:cNvSpPr>
            <a:spLocks noGrp="1"/>
          </p:cNvSpPr>
          <p:nvPr>
            <p:ph type="body" sz="quarter" idx="11" hasCustomPrompt="1"/>
          </p:nvPr>
        </p:nvSpPr>
        <p:spPr>
          <a:xfrm>
            <a:off x="1762125" y="5588033"/>
            <a:ext cx="5619750" cy="525463"/>
          </a:xfrm>
        </p:spPr>
        <p:txBody>
          <a:bodyPr>
            <a:normAutofit/>
          </a:bodyPr>
          <a:lstStyle>
            <a:lvl1pPr marL="0" indent="0" algn="ctr">
              <a:buFont typeface="Arial" panose="020B0604020202020204" pitchFamily="34" charset="0"/>
              <a:buNone/>
              <a:defRPr sz="2100" baseline="0"/>
            </a:lvl1pPr>
          </a:lstStyle>
          <a:p>
            <a:pPr lvl="0"/>
            <a:r>
              <a:rPr lang="it-IT" dirty="0"/>
              <a:t>Rispetta l’ambiente: NON MI STAMPARE </a:t>
            </a:r>
          </a:p>
        </p:txBody>
      </p:sp>
      <p:sp>
        <p:nvSpPr>
          <p:cNvPr id="9" name="Rettangolo 8"/>
          <p:cNvSpPr/>
          <p:nvPr userDrawn="1"/>
        </p:nvSpPr>
        <p:spPr>
          <a:xfrm>
            <a:off x="1" y="628650"/>
            <a:ext cx="7250906"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0" name="Rettangolo 9"/>
          <p:cNvSpPr/>
          <p:nvPr userDrawn="1"/>
        </p:nvSpPr>
        <p:spPr>
          <a:xfrm>
            <a:off x="6" y="0"/>
            <a:ext cx="9143999" cy="6858000"/>
          </a:xfrm>
          <a:prstGeom prst="rect">
            <a:avLst/>
          </a:prstGeom>
          <a:solidFill>
            <a:srgbClr val="EEDC1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350"/>
          </a:p>
        </p:txBody>
      </p:sp>
      <p:pic>
        <p:nvPicPr>
          <p:cNvPr id="11" name="Immagine 10" descr="pi_rgb_nobkgd.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33629" y="2780357"/>
            <a:ext cx="4076753" cy="812902"/>
          </a:xfrm>
          <a:prstGeom prst="rect">
            <a:avLst/>
          </a:prstGeom>
        </p:spPr>
      </p:pic>
      <p:pic>
        <p:nvPicPr>
          <p:cNvPr id="12" name="Immagine 11" descr="social_poste.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17134" y="3783686"/>
            <a:ext cx="2109730" cy="239538"/>
          </a:xfrm>
          <a:prstGeom prst="rect">
            <a:avLst/>
          </a:prstGeom>
        </p:spPr>
      </p:pic>
    </p:spTree>
    <p:extLst>
      <p:ext uri="{BB962C8B-B14F-4D97-AF65-F5344CB8AC3E}">
        <p14:creationId xmlns:p14="http://schemas.microsoft.com/office/powerpoint/2010/main" val="3348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6" descr="Prima_footer-giallo-v42"/>
          <p:cNvPicPr>
            <a:picLocks noChangeAspect="1" noChangeArrowheads="1"/>
          </p:cNvPicPr>
          <p:nvPr/>
        </p:nvPicPr>
        <p:blipFill>
          <a:blip r:embed="rId2" cstate="print"/>
          <a:srcRect/>
          <a:stretch>
            <a:fillRect/>
          </a:stretch>
        </p:blipFill>
        <p:spPr bwMode="auto">
          <a:xfrm>
            <a:off x="1" y="6207161"/>
            <a:ext cx="9144000" cy="677863"/>
          </a:xfrm>
          <a:prstGeom prst="rect">
            <a:avLst/>
          </a:prstGeom>
          <a:noFill/>
          <a:ln w="12700" algn="ctr">
            <a:noFill/>
            <a:miter lim="800000"/>
            <a:headEnd/>
            <a:tailEnd/>
          </a:ln>
        </p:spPr>
      </p:pic>
      <p:pic>
        <p:nvPicPr>
          <p:cNvPr id="5" name="Picture 62" descr="Prima_head-giallo-v42"/>
          <p:cNvPicPr>
            <a:picLocks noChangeAspect="1" noChangeArrowheads="1"/>
          </p:cNvPicPr>
          <p:nvPr/>
        </p:nvPicPr>
        <p:blipFill>
          <a:blip r:embed="rId3" cstate="print"/>
          <a:srcRect/>
          <a:stretch>
            <a:fillRect/>
          </a:stretch>
        </p:blipFill>
        <p:spPr bwMode="auto">
          <a:xfrm>
            <a:off x="1" y="-9524"/>
            <a:ext cx="9144000" cy="663575"/>
          </a:xfrm>
          <a:prstGeom prst="rect">
            <a:avLst/>
          </a:prstGeom>
          <a:noFill/>
          <a:ln w="9525">
            <a:noFill/>
            <a:miter lim="800000"/>
            <a:headEnd/>
            <a:tailEnd/>
          </a:ln>
        </p:spPr>
      </p:pic>
      <p:pic>
        <p:nvPicPr>
          <p:cNvPr id="6" name="Picture 65" descr="bollino"/>
          <p:cNvPicPr>
            <a:picLocks noChangeAspect="1" noChangeArrowheads="1"/>
          </p:cNvPicPr>
          <p:nvPr/>
        </p:nvPicPr>
        <p:blipFill>
          <a:blip r:embed="rId4" cstate="print"/>
          <a:srcRect/>
          <a:stretch>
            <a:fillRect/>
          </a:stretch>
        </p:blipFill>
        <p:spPr bwMode="auto">
          <a:xfrm>
            <a:off x="121628" y="6289711"/>
            <a:ext cx="533400" cy="523875"/>
          </a:xfrm>
          <a:prstGeom prst="rect">
            <a:avLst/>
          </a:prstGeom>
          <a:noFill/>
          <a:ln w="9525">
            <a:noFill/>
            <a:miter lim="800000"/>
            <a:headEnd/>
            <a:tailEnd/>
          </a:ln>
        </p:spPr>
      </p:pic>
      <p:sp>
        <p:nvSpPr>
          <p:cNvPr id="3106" name="Rectangle 34"/>
          <p:cNvSpPr>
            <a:spLocks noGrp="1" noChangeArrowheads="1"/>
          </p:cNvSpPr>
          <p:nvPr>
            <p:ph type="ctrTitle"/>
          </p:nvPr>
        </p:nvSpPr>
        <p:spPr bwMode="auto">
          <a:xfrm>
            <a:off x="250583" y="1700213"/>
            <a:ext cx="8569569" cy="2438400"/>
          </a:xfrm>
          <a:prstGeom prst="rect">
            <a:avLst/>
          </a:prstGeom>
          <a:noFill/>
          <a:ln>
            <a:miter lim="800000"/>
            <a:headEnd/>
            <a:tailEnd/>
          </a:ln>
        </p:spPr>
        <p:txBody>
          <a:bodyPr vert="horz" wrap="square" lIns="91418" tIns="45709" rIns="91418" bIns="45709" numCol="1" anchor="ctr" anchorCtr="0" compatLnSpc="1">
            <a:prstTxWarp prst="textNoShape">
              <a:avLst/>
            </a:prstTxWarp>
          </a:bodyPr>
          <a:lstStyle>
            <a:lvl1pPr algn="ctr">
              <a:lnSpc>
                <a:spcPct val="100000"/>
              </a:lnSpc>
              <a:spcBef>
                <a:spcPct val="50000"/>
              </a:spcBef>
              <a:defRPr sz="4000">
                <a:solidFill>
                  <a:srgbClr val="000066"/>
                </a:solidFill>
                <a:latin typeface="Arial" pitchFamily="34" charset="0"/>
                <a:cs typeface="Arial" pitchFamily="34" charset="0"/>
              </a:defRPr>
            </a:lvl1pPr>
          </a:lstStyle>
          <a:p>
            <a:r>
              <a:rPr lang="en-US" dirty="0"/>
              <a:t>Fare </a:t>
            </a:r>
            <a:r>
              <a:rPr lang="en-US" dirty="0" err="1"/>
              <a:t>clic</a:t>
            </a:r>
            <a:r>
              <a:rPr lang="en-US" dirty="0"/>
              <a:t> per </a:t>
            </a:r>
            <a:r>
              <a:rPr lang="en-US" dirty="0" err="1"/>
              <a:t>modificare</a:t>
            </a:r>
            <a:r>
              <a:rPr lang="en-US" dirty="0"/>
              <a:t> stile</a:t>
            </a:r>
          </a:p>
        </p:txBody>
      </p:sp>
      <p:sp>
        <p:nvSpPr>
          <p:cNvPr id="3111" name="Rectangle 39"/>
          <p:cNvSpPr>
            <a:spLocks noGrp="1" noChangeArrowheads="1"/>
          </p:cNvSpPr>
          <p:nvPr>
            <p:ph type="subTitle" idx="1"/>
          </p:nvPr>
        </p:nvSpPr>
        <p:spPr bwMode="auto">
          <a:xfrm>
            <a:off x="1258773" y="3617916"/>
            <a:ext cx="6768611" cy="1755775"/>
          </a:xfrm>
          <a:prstGeom prst="rect">
            <a:avLst/>
          </a:prstGeom>
          <a:noFill/>
          <a:ln>
            <a:miter lim="800000"/>
            <a:headEnd/>
            <a:tailEnd/>
          </a:ln>
        </p:spPr>
        <p:txBody>
          <a:bodyPr vert="horz" wrap="square" lIns="91418" tIns="45709" rIns="91418" bIns="45709" numCol="1" anchor="ctr" anchorCtr="0" compatLnSpc="1">
            <a:prstTxWarp prst="textNoShape">
              <a:avLst/>
            </a:prstTxWarp>
          </a:bodyPr>
          <a:lstStyle>
            <a:lvl1pPr marL="0" indent="0" algn="r">
              <a:spcBef>
                <a:spcPct val="50000"/>
              </a:spcBef>
              <a:defRPr sz="1400">
                <a:latin typeface="Arial" pitchFamily="34" charset="0"/>
                <a:cs typeface="Arial" pitchFamily="34" charset="0"/>
              </a:defRPr>
            </a:lvl1pPr>
          </a:lstStyle>
          <a:p>
            <a:r>
              <a:rPr lang="en-US"/>
              <a:t>Fare clic per modificare lo stile del sottotitolo dello schema</a:t>
            </a:r>
          </a:p>
        </p:txBody>
      </p:sp>
    </p:spTree>
    <p:extLst>
      <p:ext uri="{BB962C8B-B14F-4D97-AF65-F5344CB8AC3E}">
        <p14:creationId xmlns:p14="http://schemas.microsoft.com/office/powerpoint/2010/main" val="1100835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5" y="274638"/>
            <a:ext cx="8229601" cy="1143000"/>
          </a:xfrm>
          <a:prstGeom prst="rect">
            <a:avLst/>
          </a:prstGeom>
        </p:spPr>
        <p:txBody>
          <a:bodyPr/>
          <a:lstStyle>
            <a:lvl1pPr>
              <a:defRPr>
                <a:solidFill>
                  <a:srgbClr val="000066"/>
                </a:solidFill>
                <a:latin typeface="Arial" pitchFamily="34" charset="0"/>
                <a:cs typeface="Arial" pitchFamily="34" charset="0"/>
              </a:defRPr>
            </a:lvl1pPr>
          </a:lstStyle>
          <a:p>
            <a:r>
              <a:rPr lang="en-US" dirty="0"/>
              <a:t>Click to edit Master title style</a:t>
            </a:r>
          </a:p>
        </p:txBody>
      </p:sp>
      <p:sp>
        <p:nvSpPr>
          <p:cNvPr id="3" name="Content Placeholder 2"/>
          <p:cNvSpPr>
            <a:spLocks noGrp="1"/>
          </p:cNvSpPr>
          <p:nvPr>
            <p:ph idx="1"/>
          </p:nvPr>
        </p:nvSpPr>
        <p:spPr>
          <a:xfrm>
            <a:off x="457205" y="1600204"/>
            <a:ext cx="8229601" cy="4525963"/>
          </a:xfrm>
          <a:prstGeom prst="rect">
            <a:avLst/>
          </a:prstGeom>
        </p:spPr>
        <p:txBody>
          <a:bodyPr/>
          <a:lstStyle>
            <a:lvl1pPr>
              <a:defRPr>
                <a:solidFill>
                  <a:srgbClr val="FF0000"/>
                </a:solidFill>
                <a:latin typeface="Arial" pitchFamily="34" charset="0"/>
                <a:cs typeface="Arial" pitchFamily="34" charset="0"/>
              </a:defRPr>
            </a:lvl1pPr>
            <a:lvl2pPr>
              <a:defRPr>
                <a:solidFill>
                  <a:srgbClr val="000066"/>
                </a:solidFill>
                <a:latin typeface="Arial" pitchFamily="34" charset="0"/>
                <a:cs typeface="Arial" pitchFamily="34" charset="0"/>
              </a:defRPr>
            </a:lvl2pPr>
            <a:lvl3pPr>
              <a:defRPr>
                <a:solidFill>
                  <a:srgbClr val="000066"/>
                </a:solidFill>
                <a:latin typeface="Arial" pitchFamily="34" charset="0"/>
                <a:cs typeface="Arial" pitchFamily="34" charset="0"/>
              </a:defRPr>
            </a:lvl3pPr>
            <a:lvl4pPr>
              <a:defRPr>
                <a:solidFill>
                  <a:srgbClr val="000066"/>
                </a:solidFill>
                <a:latin typeface="Arial" pitchFamily="34" charset="0"/>
                <a:cs typeface="Arial" pitchFamily="34" charset="0"/>
              </a:defRPr>
            </a:lvl4pPr>
            <a:lvl5pPr>
              <a:defRPr>
                <a:solidFill>
                  <a:srgbClr val="000066"/>
                </a:solidFill>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29614126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8" y="4406936"/>
            <a:ext cx="7772401" cy="1362075"/>
          </a:xfrm>
          <a:prstGeom prst="rect">
            <a:avLst/>
          </a:prstGeom>
        </p:spPr>
        <p:txBody>
          <a:bodyPr anchor="t"/>
          <a:lstStyle>
            <a:lvl1pPr algn="l">
              <a:defRPr sz="4000" b="1" cap="all">
                <a:solidFill>
                  <a:srgbClr val="000066"/>
                </a:solidFill>
              </a:defRPr>
            </a:lvl1pPr>
          </a:lstStyle>
          <a:p>
            <a:r>
              <a:rPr lang="en-US"/>
              <a:t>Click to edit Master title style</a:t>
            </a:r>
          </a:p>
        </p:txBody>
      </p:sp>
      <p:sp>
        <p:nvSpPr>
          <p:cNvPr id="3" name="Text Placeholder 2"/>
          <p:cNvSpPr>
            <a:spLocks noGrp="1"/>
          </p:cNvSpPr>
          <p:nvPr>
            <p:ph type="body" idx="1"/>
          </p:nvPr>
        </p:nvSpPr>
        <p:spPr>
          <a:xfrm>
            <a:off x="722438" y="2906713"/>
            <a:ext cx="7772401" cy="1500187"/>
          </a:xfrm>
          <a:prstGeom prst="rect">
            <a:avLst/>
          </a:prstGeom>
        </p:spPr>
        <p:txBody>
          <a:bodyPr anchor="b"/>
          <a:lstStyle>
            <a:lvl1pPr marL="0" indent="0">
              <a:buNone/>
              <a:defRPr sz="2000">
                <a:solidFill>
                  <a:srgbClr val="FF000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5"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33688969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5" y="274638"/>
            <a:ext cx="8229601" cy="1143000"/>
          </a:xfrm>
          <a:prstGeom prst="rect">
            <a:avLst/>
          </a:prstGeom>
        </p:spPr>
        <p:txBody>
          <a:bodyPr/>
          <a:lstStyle>
            <a:lvl1pPr>
              <a:defRPr>
                <a:solidFill>
                  <a:srgbClr val="000066"/>
                </a:solidFill>
              </a:defRPr>
            </a:lvl1pPr>
          </a:lstStyle>
          <a:p>
            <a:r>
              <a:rPr lang="en-US"/>
              <a:t>Click to edit Master title style</a:t>
            </a:r>
          </a:p>
        </p:txBody>
      </p:sp>
      <p:sp>
        <p:nvSpPr>
          <p:cNvPr id="3" name="Content Placeholder 2"/>
          <p:cNvSpPr>
            <a:spLocks noGrp="1"/>
          </p:cNvSpPr>
          <p:nvPr>
            <p:ph sz="half" idx="1"/>
          </p:nvPr>
        </p:nvSpPr>
        <p:spPr>
          <a:xfrm>
            <a:off x="457214" y="1600204"/>
            <a:ext cx="4044463" cy="4525963"/>
          </a:xfrm>
          <a:prstGeom prst="rect">
            <a:avLst/>
          </a:prstGeom>
        </p:spPr>
        <p:txBody>
          <a:bodyPr/>
          <a:lstStyle>
            <a:lvl1pPr>
              <a:defRPr sz="2800">
                <a:solidFill>
                  <a:srgbClr val="FF0000"/>
                </a:solidFill>
              </a:defRPr>
            </a:lvl1pPr>
            <a:lvl2pPr>
              <a:defRPr sz="2400">
                <a:solidFill>
                  <a:srgbClr val="000066"/>
                </a:solidFill>
              </a:defRPr>
            </a:lvl2pPr>
            <a:lvl3pPr>
              <a:defRPr sz="2000">
                <a:solidFill>
                  <a:srgbClr val="000066"/>
                </a:solidFill>
              </a:defRPr>
            </a:lvl3pPr>
            <a:lvl4pPr>
              <a:defRPr sz="1800">
                <a:solidFill>
                  <a:srgbClr val="000066"/>
                </a:solidFill>
              </a:defRPr>
            </a:lvl4pPr>
            <a:lvl5pPr>
              <a:defRPr sz="1800">
                <a:solidFill>
                  <a:srgbClr val="000066"/>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2354" y="1600204"/>
            <a:ext cx="4044463" cy="4525963"/>
          </a:xfrm>
          <a:prstGeom prst="rect">
            <a:avLst/>
          </a:prstGeom>
        </p:spPr>
        <p:txBody>
          <a:bodyPr/>
          <a:lstStyle>
            <a:lvl1pPr>
              <a:defRPr sz="2800">
                <a:solidFill>
                  <a:srgbClr val="FF0000"/>
                </a:solidFill>
              </a:defRPr>
            </a:lvl1pPr>
            <a:lvl2pPr>
              <a:defRPr sz="2400">
                <a:solidFill>
                  <a:srgbClr val="000066"/>
                </a:solidFill>
              </a:defRPr>
            </a:lvl2pPr>
            <a:lvl3pPr>
              <a:defRPr sz="2000">
                <a:solidFill>
                  <a:srgbClr val="000066"/>
                </a:solidFill>
              </a:defRPr>
            </a:lvl3pPr>
            <a:lvl4pPr>
              <a:defRPr sz="1800">
                <a:solidFill>
                  <a:srgbClr val="000066"/>
                </a:solidFill>
              </a:defRPr>
            </a:lvl4pPr>
            <a:lvl5pPr>
              <a:defRPr sz="1800">
                <a:solidFill>
                  <a:srgbClr val="000066"/>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16427071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5" y="274638"/>
            <a:ext cx="8229601" cy="1143000"/>
          </a:xfrm>
          <a:prstGeom prst="rect">
            <a:avLst/>
          </a:prstGeom>
        </p:spPr>
        <p:txBody>
          <a:bodyPr/>
          <a:lstStyle>
            <a:lvl1pPr>
              <a:defRPr>
                <a:solidFill>
                  <a:srgbClr val="000066"/>
                </a:solidFill>
              </a:defRPr>
            </a:lvl1pPr>
          </a:lstStyle>
          <a:p>
            <a:r>
              <a:rPr lang="en-US"/>
              <a:t>Click to edit Master title style</a:t>
            </a:r>
          </a:p>
        </p:txBody>
      </p:sp>
      <p:sp>
        <p:nvSpPr>
          <p:cNvPr id="3" name="Text Placeholder 2"/>
          <p:cNvSpPr>
            <a:spLocks noGrp="1"/>
          </p:cNvSpPr>
          <p:nvPr>
            <p:ph type="body" idx="1"/>
          </p:nvPr>
        </p:nvSpPr>
        <p:spPr>
          <a:xfrm>
            <a:off x="457201" y="1535113"/>
            <a:ext cx="4040067" cy="639762"/>
          </a:xfrm>
          <a:prstGeom prst="rect">
            <a:avLst/>
          </a:prstGeom>
        </p:spPr>
        <p:txBody>
          <a:bodyPr anchor="b"/>
          <a:lstStyle>
            <a:lvl1pPr marL="0" indent="0">
              <a:buNone/>
              <a:defRPr sz="2400" b="1">
                <a:solidFill>
                  <a:srgbClr val="FF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1" y="2174875"/>
            <a:ext cx="4040067" cy="3951288"/>
          </a:xfrm>
          <a:prstGeom prst="rect">
            <a:avLst/>
          </a:prstGeom>
        </p:spPr>
        <p:txBody>
          <a:bodyPr/>
          <a:lstStyle>
            <a:lvl1pPr>
              <a:defRPr sz="2400">
                <a:solidFill>
                  <a:srgbClr val="FF0000"/>
                </a:solidFill>
              </a:defRPr>
            </a:lvl1pPr>
            <a:lvl2pPr>
              <a:defRPr sz="2000">
                <a:solidFill>
                  <a:srgbClr val="000066"/>
                </a:solidFill>
              </a:defRPr>
            </a:lvl2pPr>
            <a:lvl3pPr>
              <a:defRPr sz="1800">
                <a:solidFill>
                  <a:srgbClr val="000066"/>
                </a:solidFill>
              </a:defRPr>
            </a:lvl3pPr>
            <a:lvl4pPr>
              <a:defRPr sz="1600">
                <a:solidFill>
                  <a:srgbClr val="000066"/>
                </a:solidFill>
              </a:defRPr>
            </a:lvl4pPr>
            <a:lvl5pPr>
              <a:defRPr sz="1600">
                <a:solidFill>
                  <a:srgbClr val="000066"/>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273" y="1535113"/>
            <a:ext cx="4041531" cy="639762"/>
          </a:xfrm>
          <a:prstGeom prst="rect">
            <a:avLst/>
          </a:prstGeom>
        </p:spPr>
        <p:txBody>
          <a:bodyPr anchor="b"/>
          <a:lstStyle>
            <a:lvl1pPr marL="0" indent="0">
              <a:buNone/>
              <a:defRPr sz="2400" b="1">
                <a:solidFill>
                  <a:srgbClr val="FF000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273" y="2174875"/>
            <a:ext cx="4041531" cy="3951288"/>
          </a:xfrm>
          <a:prstGeom prst="rect">
            <a:avLst/>
          </a:prstGeom>
        </p:spPr>
        <p:txBody>
          <a:bodyPr/>
          <a:lstStyle>
            <a:lvl1pPr>
              <a:defRPr sz="2400">
                <a:solidFill>
                  <a:srgbClr val="FF0000"/>
                </a:solidFill>
              </a:defRPr>
            </a:lvl1pPr>
            <a:lvl2pPr>
              <a:defRPr sz="2000">
                <a:solidFill>
                  <a:srgbClr val="000066"/>
                </a:solidFill>
              </a:defRPr>
            </a:lvl2pPr>
            <a:lvl3pPr>
              <a:defRPr sz="1800">
                <a:solidFill>
                  <a:srgbClr val="000066"/>
                </a:solidFill>
              </a:defRPr>
            </a:lvl3pPr>
            <a:lvl4pPr>
              <a:defRPr sz="1600">
                <a:solidFill>
                  <a:srgbClr val="000066"/>
                </a:solidFill>
              </a:defRPr>
            </a:lvl4pPr>
            <a:lvl5pPr>
              <a:defRPr sz="1600">
                <a:solidFill>
                  <a:srgbClr val="000066"/>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331352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5" y="274638"/>
            <a:ext cx="8229601" cy="1143000"/>
          </a:xfrm>
          <a:prstGeom prst="rect">
            <a:avLst/>
          </a:prstGeom>
        </p:spPr>
        <p:txBody>
          <a:bodyPr/>
          <a:lstStyle>
            <a:lvl1pPr>
              <a:defRPr>
                <a:solidFill>
                  <a:srgbClr val="000066"/>
                </a:solidFill>
              </a:defRPr>
            </a:lvl1pPr>
          </a:lstStyle>
          <a:p>
            <a:r>
              <a:rPr lang="en-US"/>
              <a:t>Click to edit Master title style</a:t>
            </a:r>
          </a:p>
        </p:txBody>
      </p:sp>
      <p:sp>
        <p:nvSpPr>
          <p:cNvPr id="4"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20099504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2972493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opertina GIALLO">
    <p:spTree>
      <p:nvGrpSpPr>
        <p:cNvPr id="1" name=""/>
        <p:cNvGrpSpPr/>
        <p:nvPr/>
      </p:nvGrpSpPr>
      <p:grpSpPr>
        <a:xfrm>
          <a:off x="0" y="0"/>
          <a:ext cx="0" cy="0"/>
          <a:chOff x="0" y="0"/>
          <a:chExt cx="0" cy="0"/>
        </a:xfrm>
      </p:grpSpPr>
      <p:sp>
        <p:nvSpPr>
          <p:cNvPr id="25" name="Rettangolo 24"/>
          <p:cNvSpPr/>
          <p:nvPr/>
        </p:nvSpPr>
        <p:spPr>
          <a:xfrm>
            <a:off x="366735" y="3557228"/>
            <a:ext cx="7169663" cy="146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100">
              <a:solidFill>
                <a:schemeClr val="tx1"/>
              </a:solidFill>
            </a:endParaRPr>
          </a:p>
        </p:txBody>
      </p:sp>
      <p:sp>
        <p:nvSpPr>
          <p:cNvPr id="2" name="Titolo 1"/>
          <p:cNvSpPr>
            <a:spLocks noGrp="1"/>
          </p:cNvSpPr>
          <p:nvPr>
            <p:ph type="ctrTitle"/>
          </p:nvPr>
        </p:nvSpPr>
        <p:spPr>
          <a:xfrm>
            <a:off x="366735" y="810926"/>
            <a:ext cx="7169663" cy="2387600"/>
          </a:xfrm>
        </p:spPr>
        <p:txBody>
          <a:bodyPr anchor="b">
            <a:noAutofit/>
          </a:bodyPr>
          <a:lstStyle>
            <a:lvl1pPr algn="l">
              <a:defRPr sz="3600" b="1">
                <a:solidFill>
                  <a:schemeClr val="tx1"/>
                </a:solidFill>
              </a:defRPr>
            </a:lvl1pPr>
          </a:lstStyle>
          <a:p>
            <a:r>
              <a:rPr lang="it-IT"/>
              <a:t>Fare clic per modificare lo stile del titolo</a:t>
            </a:r>
            <a:endParaRPr lang="it-IT" dirty="0"/>
          </a:p>
        </p:txBody>
      </p:sp>
      <p:sp>
        <p:nvSpPr>
          <p:cNvPr id="3" name="Sottotitolo 2"/>
          <p:cNvSpPr>
            <a:spLocks noGrp="1"/>
          </p:cNvSpPr>
          <p:nvPr>
            <p:ph type="subTitle" idx="1" hasCustomPrompt="1"/>
          </p:nvPr>
        </p:nvSpPr>
        <p:spPr>
          <a:xfrm>
            <a:off x="366735" y="3557231"/>
            <a:ext cx="7169663" cy="646331"/>
          </a:xfrm>
          <a:prstGeom prst="rect">
            <a:avLst/>
          </a:prstGeom>
          <a:noFill/>
        </p:spPr>
        <p:txBody>
          <a:bodyPr anchor="ctr">
            <a:normAutofit/>
          </a:bodyPr>
          <a:lstStyle>
            <a:lvl1pPr marL="0" indent="0" algn="l">
              <a:buNone/>
              <a:defRPr sz="1800" b="1"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dirty="0"/>
              <a:t>sottotitolo</a:t>
            </a:r>
          </a:p>
        </p:txBody>
      </p:sp>
      <p:cxnSp>
        <p:nvCxnSpPr>
          <p:cNvPr id="17" name="Connettore diritto 16"/>
          <p:cNvCxnSpPr/>
          <p:nvPr/>
        </p:nvCxnSpPr>
        <p:spPr>
          <a:xfrm>
            <a:off x="366735" y="3465226"/>
            <a:ext cx="7169663"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8" name="Connettore diritto 17"/>
          <p:cNvCxnSpPr/>
          <p:nvPr/>
        </p:nvCxnSpPr>
        <p:spPr>
          <a:xfrm>
            <a:off x="366735" y="5113051"/>
            <a:ext cx="7169663"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24" name="Segnaposto testo 23"/>
          <p:cNvSpPr>
            <a:spLocks noGrp="1"/>
          </p:cNvSpPr>
          <p:nvPr>
            <p:ph type="body" sz="quarter" idx="13" hasCustomPrompt="1"/>
          </p:nvPr>
        </p:nvSpPr>
        <p:spPr>
          <a:xfrm>
            <a:off x="366513" y="4295594"/>
            <a:ext cx="7169663" cy="725487"/>
          </a:xfrm>
          <a:prstGeom prst="rect">
            <a:avLst/>
          </a:prstGeom>
          <a:noFill/>
        </p:spPr>
        <p:txBody>
          <a:bodyPr vert="horz" lIns="91440" tIns="45720" rIns="91440" bIns="45720" rtlCol="0" anchor="ctr">
            <a:noAutofit/>
          </a:bodyPr>
          <a:lstStyle>
            <a:lvl1pPr marL="0" indent="0">
              <a:buNone/>
              <a:tabLst/>
              <a:defRPr lang="it-IT" sz="1350" dirty="0" smtClean="0">
                <a:solidFill>
                  <a:schemeClr val="tx1"/>
                </a:solidFill>
              </a:defRPr>
            </a:lvl1pPr>
          </a:lstStyle>
          <a:p>
            <a:pPr marL="171450" lvl="0" indent="-171450"/>
            <a:r>
              <a:rPr lang="it-IT" dirty="0"/>
              <a:t>NOTE</a:t>
            </a:r>
          </a:p>
        </p:txBody>
      </p:sp>
      <p:cxnSp>
        <p:nvCxnSpPr>
          <p:cNvPr id="26" name="Connettore diritto 25"/>
          <p:cNvCxnSpPr/>
          <p:nvPr/>
        </p:nvCxnSpPr>
        <p:spPr>
          <a:xfrm>
            <a:off x="-1" y="3304055"/>
            <a:ext cx="8586598" cy="0"/>
          </a:xfrm>
          <a:prstGeom prst="line">
            <a:avLst/>
          </a:prstGeom>
          <a:ln w="50800" cap="flat">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33" name="Rettangolo 32"/>
          <p:cNvSpPr/>
          <p:nvPr/>
        </p:nvSpPr>
        <p:spPr>
          <a:xfrm>
            <a:off x="2398356" y="6498242"/>
            <a:ext cx="6188243" cy="3597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4" name="Rettangolo 33"/>
          <p:cNvSpPr/>
          <p:nvPr/>
        </p:nvSpPr>
        <p:spPr>
          <a:xfrm rot="10800000">
            <a:off x="-1" y="6498212"/>
            <a:ext cx="469842" cy="359788"/>
          </a:xfrm>
          <a:prstGeom prst="rect">
            <a:avLst/>
          </a:prstGeom>
          <a:solidFill>
            <a:srgbClr val="EFD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7" name="Rettangolo 36"/>
          <p:cNvSpPr/>
          <p:nvPr/>
        </p:nvSpPr>
        <p:spPr>
          <a:xfrm>
            <a:off x="8586598" y="6498209"/>
            <a:ext cx="73010" cy="359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8" name="Rettangolo 37"/>
          <p:cNvSpPr/>
          <p:nvPr/>
        </p:nvSpPr>
        <p:spPr>
          <a:xfrm>
            <a:off x="8659606" y="6498206"/>
            <a:ext cx="484394" cy="359794"/>
          </a:xfrm>
          <a:prstGeom prst="rect">
            <a:avLst/>
          </a:prstGeom>
          <a:solidFill>
            <a:srgbClr val="7071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cxnSp>
        <p:nvCxnSpPr>
          <p:cNvPr id="14" name="Connettore diritto 13"/>
          <p:cNvCxnSpPr/>
          <p:nvPr/>
        </p:nvCxnSpPr>
        <p:spPr>
          <a:xfrm>
            <a:off x="8658417" y="3304055"/>
            <a:ext cx="485584" cy="0"/>
          </a:xfrm>
          <a:prstGeom prst="line">
            <a:avLst/>
          </a:prstGeom>
          <a:ln w="50800" cap="flat">
            <a:solidFill>
              <a:srgbClr val="707173"/>
            </a:solidFill>
            <a:miter lim="800000"/>
          </a:ln>
        </p:spPr>
        <p:style>
          <a:lnRef idx="1">
            <a:schemeClr val="accent1"/>
          </a:lnRef>
          <a:fillRef idx="0">
            <a:schemeClr val="accent1"/>
          </a:fillRef>
          <a:effectRef idx="0">
            <a:schemeClr val="accent1"/>
          </a:effectRef>
          <a:fontRef idx="minor">
            <a:schemeClr val="tx1"/>
          </a:fontRef>
        </p:style>
      </p:cxnSp>
      <p:sp>
        <p:nvSpPr>
          <p:cNvPr id="15" name="Rettangolo 14"/>
          <p:cNvSpPr/>
          <p:nvPr userDrawn="1"/>
        </p:nvSpPr>
        <p:spPr>
          <a:xfrm>
            <a:off x="366735" y="3557228"/>
            <a:ext cx="7169663" cy="1463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100">
              <a:solidFill>
                <a:schemeClr val="tx1"/>
              </a:solidFill>
            </a:endParaRPr>
          </a:p>
        </p:txBody>
      </p:sp>
      <p:cxnSp>
        <p:nvCxnSpPr>
          <p:cNvPr id="16" name="Connettore diritto 15"/>
          <p:cNvCxnSpPr/>
          <p:nvPr userDrawn="1"/>
        </p:nvCxnSpPr>
        <p:spPr>
          <a:xfrm>
            <a:off x="366735" y="3465226"/>
            <a:ext cx="7169663"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9" name="Connettore diritto 18"/>
          <p:cNvCxnSpPr/>
          <p:nvPr userDrawn="1"/>
        </p:nvCxnSpPr>
        <p:spPr>
          <a:xfrm>
            <a:off x="366735" y="5113051"/>
            <a:ext cx="7169663"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20" name="Connettore diritto 19"/>
          <p:cNvCxnSpPr/>
          <p:nvPr userDrawn="1"/>
        </p:nvCxnSpPr>
        <p:spPr>
          <a:xfrm>
            <a:off x="-1" y="3304055"/>
            <a:ext cx="8586598" cy="0"/>
          </a:xfrm>
          <a:prstGeom prst="line">
            <a:avLst/>
          </a:prstGeom>
          <a:ln w="50800" cap="flat">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2" name="Rettangolo 21"/>
          <p:cNvSpPr/>
          <p:nvPr userDrawn="1"/>
        </p:nvSpPr>
        <p:spPr>
          <a:xfrm rot="10800000">
            <a:off x="-1" y="6498212"/>
            <a:ext cx="469842" cy="359788"/>
          </a:xfrm>
          <a:prstGeom prst="rect">
            <a:avLst/>
          </a:prstGeom>
          <a:solidFill>
            <a:srgbClr val="EFD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7" name="Rettangolo 26"/>
          <p:cNvSpPr/>
          <p:nvPr userDrawn="1"/>
        </p:nvSpPr>
        <p:spPr>
          <a:xfrm>
            <a:off x="8586598" y="6498209"/>
            <a:ext cx="73010" cy="359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8" name="Rettangolo 27"/>
          <p:cNvSpPr/>
          <p:nvPr userDrawn="1"/>
        </p:nvSpPr>
        <p:spPr>
          <a:xfrm>
            <a:off x="8659606" y="6498206"/>
            <a:ext cx="484394" cy="359794"/>
          </a:xfrm>
          <a:prstGeom prst="rect">
            <a:avLst/>
          </a:prstGeom>
          <a:solidFill>
            <a:srgbClr val="7071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cxnSp>
        <p:nvCxnSpPr>
          <p:cNvPr id="29" name="Connettore diritto 28"/>
          <p:cNvCxnSpPr/>
          <p:nvPr userDrawn="1"/>
        </p:nvCxnSpPr>
        <p:spPr>
          <a:xfrm>
            <a:off x="8658417" y="3304055"/>
            <a:ext cx="485584" cy="0"/>
          </a:xfrm>
          <a:prstGeom prst="line">
            <a:avLst/>
          </a:prstGeom>
          <a:ln w="50800" cap="flat">
            <a:solidFill>
              <a:srgbClr val="707173"/>
            </a:solidFill>
            <a:miter lim="800000"/>
          </a:ln>
        </p:spPr>
        <p:style>
          <a:lnRef idx="1">
            <a:schemeClr val="accent1"/>
          </a:lnRef>
          <a:fillRef idx="0">
            <a:schemeClr val="accent1"/>
          </a:fillRef>
          <a:effectRef idx="0">
            <a:schemeClr val="accent1"/>
          </a:effectRef>
          <a:fontRef idx="minor">
            <a:schemeClr val="tx1"/>
          </a:fontRef>
        </p:style>
      </p:cxnSp>
      <p:sp>
        <p:nvSpPr>
          <p:cNvPr id="30" name="Segnaposto testo 3"/>
          <p:cNvSpPr>
            <a:spLocks noGrp="1"/>
          </p:cNvSpPr>
          <p:nvPr>
            <p:ph type="body" sz="quarter" idx="15" hasCustomPrompt="1"/>
          </p:nvPr>
        </p:nvSpPr>
        <p:spPr>
          <a:xfrm>
            <a:off x="2398355" y="6497638"/>
            <a:ext cx="5958247" cy="360362"/>
          </a:xfrm>
        </p:spPr>
        <p:txBody>
          <a:bodyPr anchor="ctr">
            <a:noAutofit/>
          </a:bodyPr>
          <a:lstStyle>
            <a:lvl1pPr marL="0" indent="0">
              <a:buNone/>
              <a:defRPr sz="675"/>
            </a:lvl1pPr>
            <a:lvl2pPr marL="342900" indent="0">
              <a:buNone/>
              <a:defRPr sz="600"/>
            </a:lvl2pPr>
            <a:lvl3pPr marL="685800" indent="0">
              <a:buNone/>
              <a:defRPr sz="525"/>
            </a:lvl3pPr>
            <a:lvl4pPr marL="1028700" indent="0">
              <a:buNone/>
              <a:defRPr sz="450"/>
            </a:lvl4pPr>
            <a:lvl5pPr marL="1371600" indent="0">
              <a:buNone/>
              <a:defRPr sz="450"/>
            </a:lvl5pPr>
          </a:lstStyle>
          <a:p>
            <a:pPr lvl="0"/>
            <a:r>
              <a:rPr lang="it-IT" dirty="0"/>
              <a:t>Struttura 1° livello - Struttura 2° livello - Struttura 3° livello </a:t>
            </a:r>
          </a:p>
        </p:txBody>
      </p:sp>
      <p:pic>
        <p:nvPicPr>
          <p:cNvPr id="31" name="Immagine 30" descr="PI_logo_o_RGB_p.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544042" y="6497638"/>
            <a:ext cx="1781708" cy="357988"/>
          </a:xfrm>
          <a:custGeom>
            <a:avLst/>
            <a:gdLst>
              <a:gd name="connsiteX0" fmla="*/ 0 w 1801564"/>
              <a:gd name="connsiteY0" fmla="*/ 0 h 359791"/>
              <a:gd name="connsiteX1" fmla="*/ 1801564 w 1801564"/>
              <a:gd name="connsiteY1" fmla="*/ 0 h 359791"/>
              <a:gd name="connsiteX2" fmla="*/ 1801564 w 1801564"/>
              <a:gd name="connsiteY2" fmla="*/ 359791 h 359791"/>
              <a:gd name="connsiteX3" fmla="*/ 0 w 1801564"/>
              <a:gd name="connsiteY3" fmla="*/ 359791 h 359791"/>
            </a:gdLst>
            <a:ahLst/>
            <a:cxnLst>
              <a:cxn ang="0">
                <a:pos x="connsiteX0" y="connsiteY0"/>
              </a:cxn>
              <a:cxn ang="0">
                <a:pos x="connsiteX1" y="connsiteY1"/>
              </a:cxn>
              <a:cxn ang="0">
                <a:pos x="connsiteX2" y="connsiteY2"/>
              </a:cxn>
              <a:cxn ang="0">
                <a:pos x="connsiteX3" y="connsiteY3"/>
              </a:cxn>
            </a:cxnLst>
            <a:rect l="l" t="t" r="r" b="b"/>
            <a:pathLst>
              <a:path w="1801564" h="359791">
                <a:moveTo>
                  <a:pt x="0" y="0"/>
                </a:moveTo>
                <a:lnTo>
                  <a:pt x="1801564" y="0"/>
                </a:lnTo>
                <a:lnTo>
                  <a:pt x="1801564" y="359791"/>
                </a:lnTo>
                <a:lnTo>
                  <a:pt x="0" y="359791"/>
                </a:lnTo>
                <a:close/>
              </a:path>
            </a:pathLst>
          </a:custGeom>
        </p:spPr>
      </p:pic>
    </p:spTree>
    <p:extLst>
      <p:ext uri="{BB962C8B-B14F-4D97-AF65-F5344CB8AC3E}">
        <p14:creationId xmlns:p14="http://schemas.microsoft.com/office/powerpoint/2010/main" val="3159171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0"/>
            <a:ext cx="3008435" cy="1162050"/>
          </a:xfrm>
          <a:prstGeom prst="rect">
            <a:avLst/>
          </a:prstGeom>
        </p:spPr>
        <p:txBody>
          <a:bodyPr anchor="b"/>
          <a:lstStyle>
            <a:lvl1pPr algn="l">
              <a:defRPr sz="2000" b="1">
                <a:solidFill>
                  <a:srgbClr val="000066"/>
                </a:solidFill>
              </a:defRPr>
            </a:lvl1pPr>
          </a:lstStyle>
          <a:p>
            <a:r>
              <a:rPr lang="en-US"/>
              <a:t>Click to edit Master title style</a:t>
            </a:r>
          </a:p>
        </p:txBody>
      </p:sp>
      <p:sp>
        <p:nvSpPr>
          <p:cNvPr id="3" name="Content Placeholder 2"/>
          <p:cNvSpPr>
            <a:spLocks noGrp="1"/>
          </p:cNvSpPr>
          <p:nvPr>
            <p:ph idx="1"/>
          </p:nvPr>
        </p:nvSpPr>
        <p:spPr>
          <a:xfrm>
            <a:off x="3575550" y="273052"/>
            <a:ext cx="5111261" cy="5853113"/>
          </a:xfrm>
          <a:prstGeom prst="rect">
            <a:avLst/>
          </a:prstGeom>
        </p:spPr>
        <p:txBody>
          <a:bodyPr/>
          <a:lstStyle>
            <a:lvl1pPr>
              <a:defRPr sz="3200"/>
            </a:lvl1pPr>
            <a:lvl2pPr>
              <a:defRPr sz="2800">
                <a:solidFill>
                  <a:srgbClr val="000066"/>
                </a:solidFill>
              </a:defRPr>
            </a:lvl2pPr>
            <a:lvl3pPr>
              <a:defRPr sz="2400">
                <a:solidFill>
                  <a:srgbClr val="000066"/>
                </a:solidFill>
              </a:defRPr>
            </a:lvl3pPr>
            <a:lvl4pPr>
              <a:defRPr sz="2000">
                <a:solidFill>
                  <a:srgbClr val="000066"/>
                </a:solidFill>
              </a:defRPr>
            </a:lvl4pPr>
            <a:lvl5pPr>
              <a:defRPr sz="2000">
                <a:solidFill>
                  <a:srgbClr val="000066"/>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3" y="1435102"/>
            <a:ext cx="300843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15371353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8" y="4800600"/>
            <a:ext cx="5486400" cy="566738"/>
          </a:xfrm>
          <a:prstGeom prst="rect">
            <a:avLst/>
          </a:prstGeom>
        </p:spPr>
        <p:txBody>
          <a:bodyPr anchor="b"/>
          <a:lstStyle>
            <a:lvl1pPr algn="l">
              <a:defRPr sz="2000" b="1">
                <a:solidFill>
                  <a:srgbClr val="000066"/>
                </a:solidFill>
              </a:defRPr>
            </a:lvl1pPr>
          </a:lstStyle>
          <a:p>
            <a:r>
              <a:rPr lang="en-US"/>
              <a:t>Click to edit Master title style</a:t>
            </a:r>
          </a:p>
        </p:txBody>
      </p:sp>
      <p:sp>
        <p:nvSpPr>
          <p:cNvPr id="3" name="Picture Placeholder 2"/>
          <p:cNvSpPr>
            <a:spLocks noGrp="1"/>
          </p:cNvSpPr>
          <p:nvPr>
            <p:ph type="pic" idx="1"/>
          </p:nvPr>
        </p:nvSpPr>
        <p:spPr>
          <a:xfrm>
            <a:off x="179216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16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780877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5" y="274638"/>
            <a:ext cx="8229601" cy="1143000"/>
          </a:xfrm>
          <a:prstGeom prst="rect">
            <a:avLst/>
          </a:prstGeom>
        </p:spPr>
        <p:txBody>
          <a:bodyPr/>
          <a:lstStyle>
            <a:lvl1pPr>
              <a:defRPr>
                <a:solidFill>
                  <a:srgbClr val="000066"/>
                </a:solidFill>
              </a:defRPr>
            </a:lvl1pPr>
          </a:lstStyle>
          <a:p>
            <a:r>
              <a:rPr lang="en-US"/>
              <a:t>Click to edit Master title style</a:t>
            </a:r>
          </a:p>
        </p:txBody>
      </p:sp>
      <p:sp>
        <p:nvSpPr>
          <p:cNvPr id="3" name="Vertical Text Placeholder 2"/>
          <p:cNvSpPr>
            <a:spLocks noGrp="1"/>
          </p:cNvSpPr>
          <p:nvPr>
            <p:ph type="body" orient="vert" idx="1"/>
          </p:nvPr>
        </p:nvSpPr>
        <p:spPr>
          <a:xfrm>
            <a:off x="457205" y="1600204"/>
            <a:ext cx="8229601" cy="4525963"/>
          </a:xfrm>
          <a:prstGeom prst="rect">
            <a:avLst/>
          </a:prstGeom>
        </p:spPr>
        <p:txBody>
          <a:bodyPr vert="eaVert"/>
          <a:lstStyle>
            <a:lvl2pPr>
              <a:defRPr>
                <a:solidFill>
                  <a:srgbClr val="000066"/>
                </a:solidFill>
              </a:defRPr>
            </a:lvl2pPr>
            <a:lvl3pPr>
              <a:defRPr>
                <a:solidFill>
                  <a:srgbClr val="000066"/>
                </a:solidFill>
              </a:defRPr>
            </a:lvl3pPr>
            <a:lvl4pPr>
              <a:defRPr>
                <a:solidFill>
                  <a:srgbClr val="000066"/>
                </a:solidFill>
              </a:defRPr>
            </a:lvl4pPr>
            <a:lvl5pPr>
              <a:defRPr>
                <a:solidFill>
                  <a:srgbClr val="000066"/>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22101286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17" y="274639"/>
            <a:ext cx="2057399" cy="5851525"/>
          </a:xfrm>
          <a:prstGeom prst="rect">
            <a:avLst/>
          </a:prstGeom>
        </p:spPr>
        <p:txBody>
          <a:bodyPr vert="eaVert"/>
          <a:lstStyle>
            <a:lvl1pPr>
              <a:defRPr>
                <a:solidFill>
                  <a:srgbClr val="000066"/>
                </a:solidFill>
              </a:defRPr>
            </a:lvl1pPr>
          </a:lstStyle>
          <a:p>
            <a:r>
              <a:rPr lang="en-US"/>
              <a:t>Click to edit Master title style</a:t>
            </a:r>
          </a:p>
        </p:txBody>
      </p:sp>
      <p:sp>
        <p:nvSpPr>
          <p:cNvPr id="3" name="Vertical Text Placeholder 2"/>
          <p:cNvSpPr>
            <a:spLocks noGrp="1"/>
          </p:cNvSpPr>
          <p:nvPr>
            <p:ph type="body" orient="vert" idx="1"/>
          </p:nvPr>
        </p:nvSpPr>
        <p:spPr>
          <a:xfrm>
            <a:off x="457203" y="274639"/>
            <a:ext cx="6031523" cy="5851525"/>
          </a:xfrm>
          <a:prstGeom prst="rect">
            <a:avLst/>
          </a:prstGeom>
        </p:spPr>
        <p:txBody>
          <a:bodyPr vert="eaVert"/>
          <a:lstStyle>
            <a:lvl2pPr>
              <a:defRPr>
                <a:solidFill>
                  <a:srgbClr val="000066"/>
                </a:solidFill>
              </a:defRPr>
            </a:lvl2pPr>
            <a:lvl3pPr>
              <a:defRPr>
                <a:solidFill>
                  <a:srgbClr val="000066"/>
                </a:solidFill>
              </a:defRPr>
            </a:lvl3pPr>
            <a:lvl4pPr>
              <a:defRPr>
                <a:solidFill>
                  <a:srgbClr val="000066"/>
                </a:solidFill>
              </a:defRPr>
            </a:lvl4pPr>
            <a:lvl5pPr>
              <a:defRPr>
                <a:solidFill>
                  <a:srgbClr val="000066"/>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6"/>
          <p:cNvSpPr>
            <a:spLocks noGrp="1" noChangeArrowheads="1"/>
          </p:cNvSpPr>
          <p:nvPr>
            <p:ph type="sldNum" sz="quarter" idx="10"/>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42614962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3" name="Rectangle 46"/>
          <p:cNvSpPr txBox="1">
            <a:spLocks noChangeArrowheads="1"/>
          </p:cNvSpPr>
          <p:nvPr userDrawn="1"/>
        </p:nvSpPr>
        <p:spPr>
          <a:xfrm>
            <a:off x="205854" y="6508524"/>
            <a:ext cx="447514" cy="288925"/>
          </a:xfrm>
          <a:prstGeom prst="rect">
            <a:avLst/>
          </a:prstGeom>
          <a:ln/>
        </p:spPr>
        <p:txBody>
          <a:bodyPr/>
          <a:lstStyle>
            <a:defPPr>
              <a:defRPr lang="en-US"/>
            </a:defPPr>
            <a:lvl1pPr algn="ctr" rtl="0" fontAlgn="base">
              <a:spcBef>
                <a:spcPct val="0"/>
              </a:spcBef>
              <a:spcAft>
                <a:spcPct val="0"/>
              </a:spcAft>
              <a:defRPr sz="1000" b="1" i="1" kern="1200">
                <a:solidFill>
                  <a:srgbClr val="003366"/>
                </a:solidFill>
                <a:latin typeface="+mj-lt"/>
                <a:ea typeface="+mn-ea"/>
                <a:cs typeface="+mn-cs"/>
              </a:defRPr>
            </a:lvl1pPr>
            <a:lvl2pPr marL="457200" algn="l" rtl="0" fontAlgn="base">
              <a:spcBef>
                <a:spcPct val="0"/>
              </a:spcBef>
              <a:spcAft>
                <a:spcPct val="0"/>
              </a:spcAft>
              <a:defRPr sz="1600" i="1" kern="1200">
                <a:solidFill>
                  <a:schemeClr val="accent1"/>
                </a:solidFill>
                <a:latin typeface="Arial Narrow" pitchFamily="34" charset="0"/>
                <a:ea typeface="+mn-ea"/>
                <a:cs typeface="+mn-cs"/>
              </a:defRPr>
            </a:lvl2pPr>
            <a:lvl3pPr marL="914400" algn="l" rtl="0" fontAlgn="base">
              <a:spcBef>
                <a:spcPct val="0"/>
              </a:spcBef>
              <a:spcAft>
                <a:spcPct val="0"/>
              </a:spcAft>
              <a:defRPr sz="1600" i="1" kern="1200">
                <a:solidFill>
                  <a:schemeClr val="accent1"/>
                </a:solidFill>
                <a:latin typeface="Arial Narrow" pitchFamily="34" charset="0"/>
                <a:ea typeface="+mn-ea"/>
                <a:cs typeface="+mn-cs"/>
              </a:defRPr>
            </a:lvl3pPr>
            <a:lvl4pPr marL="1371600" algn="l" rtl="0" fontAlgn="base">
              <a:spcBef>
                <a:spcPct val="0"/>
              </a:spcBef>
              <a:spcAft>
                <a:spcPct val="0"/>
              </a:spcAft>
              <a:defRPr sz="1600" i="1" kern="1200">
                <a:solidFill>
                  <a:schemeClr val="accent1"/>
                </a:solidFill>
                <a:latin typeface="Arial Narrow" pitchFamily="34" charset="0"/>
                <a:ea typeface="+mn-ea"/>
                <a:cs typeface="+mn-cs"/>
              </a:defRPr>
            </a:lvl4pPr>
            <a:lvl5pPr marL="1828800" algn="l" rtl="0" fontAlgn="base">
              <a:spcBef>
                <a:spcPct val="0"/>
              </a:spcBef>
              <a:spcAft>
                <a:spcPct val="0"/>
              </a:spcAft>
              <a:defRPr sz="1600" i="1" kern="1200">
                <a:solidFill>
                  <a:schemeClr val="accent1"/>
                </a:solidFill>
                <a:latin typeface="Arial Narrow" pitchFamily="34" charset="0"/>
                <a:ea typeface="+mn-ea"/>
                <a:cs typeface="+mn-cs"/>
              </a:defRPr>
            </a:lvl5pPr>
            <a:lvl6pPr marL="2286000" algn="l" defTabSz="914400" rtl="0" eaLnBrk="1" latinLnBrk="0" hangingPunct="1">
              <a:defRPr sz="1600" i="1" kern="1200">
                <a:solidFill>
                  <a:schemeClr val="accent1"/>
                </a:solidFill>
                <a:latin typeface="Arial Narrow" pitchFamily="34" charset="0"/>
                <a:ea typeface="+mn-ea"/>
                <a:cs typeface="+mn-cs"/>
              </a:defRPr>
            </a:lvl6pPr>
            <a:lvl7pPr marL="2743200" algn="l" defTabSz="914400" rtl="0" eaLnBrk="1" latinLnBrk="0" hangingPunct="1">
              <a:defRPr sz="1600" i="1" kern="1200">
                <a:solidFill>
                  <a:schemeClr val="accent1"/>
                </a:solidFill>
                <a:latin typeface="Arial Narrow" pitchFamily="34" charset="0"/>
                <a:ea typeface="+mn-ea"/>
                <a:cs typeface="+mn-cs"/>
              </a:defRPr>
            </a:lvl7pPr>
            <a:lvl8pPr marL="3200400" algn="l" defTabSz="914400" rtl="0" eaLnBrk="1" latinLnBrk="0" hangingPunct="1">
              <a:defRPr sz="1600" i="1" kern="1200">
                <a:solidFill>
                  <a:schemeClr val="accent1"/>
                </a:solidFill>
                <a:latin typeface="Arial Narrow" pitchFamily="34" charset="0"/>
                <a:ea typeface="+mn-ea"/>
                <a:cs typeface="+mn-cs"/>
              </a:defRPr>
            </a:lvl8pPr>
            <a:lvl9pPr marL="3657600" algn="l" defTabSz="914400" rtl="0" eaLnBrk="1" latinLnBrk="0" hangingPunct="1">
              <a:defRPr sz="1600" i="1" kern="1200">
                <a:solidFill>
                  <a:schemeClr val="accent1"/>
                </a:solidFill>
                <a:latin typeface="Arial Narrow" pitchFamily="34" charset="0"/>
                <a:ea typeface="+mn-ea"/>
                <a:cs typeface="+mn-cs"/>
              </a:defRPr>
            </a:lvl9pPr>
          </a:lstStyle>
          <a:p>
            <a:pPr>
              <a:defRPr/>
            </a:pPr>
            <a:r>
              <a:rPr lang="it-IT"/>
              <a:t> </a:t>
            </a:r>
            <a:fld id="{140C9BBC-56C1-4200-A8F4-1A50E27A202E}" type="slidenum">
              <a:rPr lang="it-IT" smtClean="0"/>
              <a:pPr>
                <a:defRPr/>
              </a:pPr>
              <a:t>‹N›</a:t>
            </a:fld>
            <a:endParaRPr lang="it-IT"/>
          </a:p>
        </p:txBody>
      </p:sp>
    </p:spTree>
    <p:extLst>
      <p:ext uri="{BB962C8B-B14F-4D97-AF65-F5344CB8AC3E}">
        <p14:creationId xmlns:p14="http://schemas.microsoft.com/office/powerpoint/2010/main" val="496622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Immagine Pagina Intera">
    <p:spTree>
      <p:nvGrpSpPr>
        <p:cNvPr id="1" name=""/>
        <p:cNvGrpSpPr/>
        <p:nvPr/>
      </p:nvGrpSpPr>
      <p:grpSpPr>
        <a:xfrm>
          <a:off x="0" y="0"/>
          <a:ext cx="0" cy="0"/>
          <a:chOff x="0" y="0"/>
          <a:chExt cx="0" cy="0"/>
        </a:xfrm>
      </p:grpSpPr>
      <p:sp>
        <p:nvSpPr>
          <p:cNvPr id="5" name="Segnaposto immagine 4"/>
          <p:cNvSpPr>
            <a:spLocks noGrp="1"/>
          </p:cNvSpPr>
          <p:nvPr>
            <p:ph type="pic" sz="quarter" idx="10" hasCustomPrompt="1"/>
          </p:nvPr>
        </p:nvSpPr>
        <p:spPr>
          <a:xfrm>
            <a:off x="0" y="0"/>
            <a:ext cx="9144000" cy="6858000"/>
          </a:xfrm>
          <a:prstGeom prst="rect">
            <a:avLst/>
          </a:prstGeom>
        </p:spPr>
        <p:txBody>
          <a:bodyPr anchor="ctr">
            <a:normAutofit/>
          </a:bodyPr>
          <a:lstStyle>
            <a:lvl1pPr marL="0" indent="0" algn="ctr">
              <a:buNone/>
              <a:defRPr sz="3000" baseline="0"/>
            </a:lvl1pPr>
          </a:lstStyle>
          <a:p>
            <a:r>
              <a:rPr lang="it-IT" dirty="0"/>
              <a:t>IMMAGINE A PAGINA INTERA</a:t>
            </a:r>
          </a:p>
          <a:p>
            <a:r>
              <a:rPr lang="it-IT" dirty="0"/>
              <a:t>Cliccare per inserire</a:t>
            </a:r>
          </a:p>
        </p:txBody>
      </p:sp>
    </p:spTree>
    <p:extLst>
      <p:ext uri="{BB962C8B-B14F-4D97-AF65-F5344CB8AC3E}">
        <p14:creationId xmlns:p14="http://schemas.microsoft.com/office/powerpoint/2010/main" val="4243703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STD Testo">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17" name="Segnaposto testo 16"/>
          <p:cNvSpPr>
            <a:spLocks noGrp="1"/>
          </p:cNvSpPr>
          <p:nvPr>
            <p:ph type="body" sz="quarter" idx="14"/>
          </p:nvPr>
        </p:nvSpPr>
        <p:spPr>
          <a:xfrm>
            <a:off x="278608" y="1016004"/>
            <a:ext cx="8586788" cy="5097463"/>
          </a:xfrm>
          <a:prstGeom prst="rect">
            <a:avLst/>
          </a:prstGeom>
          <a:ln w="25400" cap="rnd">
            <a:noFill/>
          </a:ln>
        </p:spPr>
        <p:txBody>
          <a:bodyPr vert="horz" lIns="91440" tIns="45720" rIns="91440" bIns="45720" rtlCol="0">
            <a:normAutofit/>
          </a:bodyPr>
          <a:lstStyle>
            <a:lvl1pPr>
              <a:buClr>
                <a:srgbClr val="707173"/>
              </a:buClr>
              <a:defRPr lang="it-IT" sz="1500" dirty="0" smtClean="0"/>
            </a:lvl1pPr>
            <a:lvl2pPr>
              <a:buClr>
                <a:srgbClr val="707173"/>
              </a:buClr>
              <a:defRPr lang="it-IT" sz="1350" dirty="0" smtClean="0"/>
            </a:lvl2pPr>
            <a:lvl3pPr marL="807244" indent="-121444">
              <a:buClr>
                <a:srgbClr val="707173"/>
              </a:buClr>
              <a:defRPr lang="it-IT" sz="1200" dirty="0" smtClean="0"/>
            </a:lvl3pPr>
            <a:lvl4pPr marL="1143000" indent="-114300">
              <a:buClr>
                <a:srgbClr val="707173"/>
              </a:buClr>
              <a:defRPr lang="it-IT" sz="1050" dirty="0" smtClean="0"/>
            </a:lvl4pPr>
            <a:lvl5pPr marL="1478756" indent="-107156">
              <a:buClr>
                <a:srgbClr val="707173"/>
              </a:buClr>
              <a:defRPr lang="it-IT" sz="1050" dirty="0"/>
            </a:lvl5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25"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
        <p:nvSpPr>
          <p:cNvPr id="3" name="Segnaposto numero diapositiva 2"/>
          <p:cNvSpPr>
            <a:spLocks noGrp="1"/>
          </p:cNvSpPr>
          <p:nvPr>
            <p:ph type="sldNum" sz="quarter" idx="16"/>
          </p:nvPr>
        </p:nvSpPr>
        <p:spPr>
          <a:xfrm>
            <a:off x="8659606" y="6500846"/>
            <a:ext cx="484394" cy="357187"/>
          </a:xfrm>
          <a:prstGeom prst="rect">
            <a:avLst/>
          </a:prstGeom>
        </p:spPr>
        <p:txBody>
          <a:bodyPr/>
          <a:lstStyle/>
          <a:p>
            <a:fld id="{B87FA73C-A7EE-4241-A631-441DFD16C2EB}" type="slidenum">
              <a:rPr lang="it-IT" smtClean="0"/>
              <a:pPr/>
              <a:t>‹N›</a:t>
            </a:fld>
            <a:endParaRPr lang="it-IT" dirty="0"/>
          </a:p>
        </p:txBody>
      </p:sp>
    </p:spTree>
    <p:extLst>
      <p:ext uri="{BB962C8B-B14F-4D97-AF65-F5344CB8AC3E}">
        <p14:creationId xmlns:p14="http://schemas.microsoft.com/office/powerpoint/2010/main" val="1849116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STD Testo 2 Colonne">
    <p:spTree>
      <p:nvGrpSpPr>
        <p:cNvPr id="1" name=""/>
        <p:cNvGrpSpPr/>
        <p:nvPr/>
      </p:nvGrpSpPr>
      <p:grpSpPr>
        <a:xfrm>
          <a:off x="0" y="0"/>
          <a:ext cx="0" cy="0"/>
          <a:chOff x="0" y="0"/>
          <a:chExt cx="0" cy="0"/>
        </a:xfrm>
      </p:grpSpPr>
      <p:sp>
        <p:nvSpPr>
          <p:cNvPr id="3" name="Segnaposto numero diapositiva 2"/>
          <p:cNvSpPr>
            <a:spLocks noGrp="1"/>
          </p:cNvSpPr>
          <p:nvPr>
            <p:ph type="sldNum" sz="quarter" idx="23"/>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14"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15"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
        <p:nvSpPr>
          <p:cNvPr id="4" name="Segnaposto testo 3"/>
          <p:cNvSpPr>
            <a:spLocks noGrp="1"/>
          </p:cNvSpPr>
          <p:nvPr>
            <p:ph type="body" sz="quarter" idx="24"/>
          </p:nvPr>
        </p:nvSpPr>
        <p:spPr>
          <a:xfrm>
            <a:off x="278608" y="1016004"/>
            <a:ext cx="4221956" cy="5097463"/>
          </a:xfrm>
        </p:spPr>
        <p:txBody>
          <a:bodyPr>
            <a:normAutofit/>
          </a:bodyPr>
          <a:lstStyle>
            <a:lvl1pPr>
              <a:defRPr sz="1800"/>
            </a:lvl1pPr>
            <a:lvl2pPr>
              <a:defRPr sz="1600"/>
            </a:lvl2pPr>
            <a:lvl3pPr>
              <a:defRPr sz="1600"/>
            </a:lvl3pPr>
            <a:lvl4pPr>
              <a:defRPr sz="1200"/>
            </a:lvl4pPr>
            <a:lvl5pPr>
              <a:defRPr sz="1200"/>
            </a:lvl5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6" name="Segnaposto testo 5"/>
          <p:cNvSpPr>
            <a:spLocks noGrp="1"/>
          </p:cNvSpPr>
          <p:nvPr>
            <p:ph type="body" sz="quarter" idx="25"/>
          </p:nvPr>
        </p:nvSpPr>
        <p:spPr>
          <a:xfrm>
            <a:off x="4643440" y="1016004"/>
            <a:ext cx="4221956" cy="5097463"/>
          </a:xfrm>
        </p:spPr>
        <p:txBody>
          <a:bodyPr>
            <a:normAutofit/>
          </a:bodyPr>
          <a:lstStyle>
            <a:lvl1pPr>
              <a:defRPr sz="1800"/>
            </a:lvl1pPr>
            <a:lvl2pPr>
              <a:defRPr sz="1600"/>
            </a:lvl2pPr>
            <a:lvl3pPr>
              <a:defRPr sz="1600"/>
            </a:lvl3pPr>
            <a:lvl4pPr>
              <a:defRPr sz="1200"/>
            </a:lvl4pPr>
            <a:lvl5pPr>
              <a:defRPr sz="1200"/>
            </a:lvl5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2268527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Testo + Imm. dx">
    <p:spTree>
      <p:nvGrpSpPr>
        <p:cNvPr id="1" name=""/>
        <p:cNvGrpSpPr/>
        <p:nvPr/>
      </p:nvGrpSpPr>
      <p:grpSpPr>
        <a:xfrm>
          <a:off x="0" y="0"/>
          <a:ext cx="0" cy="0"/>
          <a:chOff x="0" y="0"/>
          <a:chExt cx="0" cy="0"/>
        </a:xfrm>
      </p:grpSpPr>
      <p:sp>
        <p:nvSpPr>
          <p:cNvPr id="27" name="Segnaposto immagine 26"/>
          <p:cNvSpPr>
            <a:spLocks noGrp="1"/>
          </p:cNvSpPr>
          <p:nvPr>
            <p:ph type="pic" sz="quarter" idx="16"/>
          </p:nvPr>
        </p:nvSpPr>
        <p:spPr>
          <a:xfrm>
            <a:off x="4643442" y="1016004"/>
            <a:ext cx="4195763" cy="5097463"/>
          </a:xfrm>
          <a:prstGeom prst="rect">
            <a:avLst/>
          </a:prstGeom>
          <a:solidFill>
            <a:schemeClr val="bg1"/>
          </a:solidFill>
          <a:ln w="12700">
            <a:noFill/>
          </a:ln>
        </p:spPr>
        <p:txBody>
          <a:bodyPr vert="horz" lIns="0" tIns="45720" rIns="0" bIns="45720" rtlCol="0" anchor="t">
            <a:normAutofit/>
          </a:bodyPr>
          <a:lstStyle>
            <a:lvl1pPr marL="0" indent="0" algn="l">
              <a:buNone/>
              <a:defRPr lang="it-IT"/>
            </a:lvl1pPr>
          </a:lstStyle>
          <a:p>
            <a:pPr lvl="0"/>
            <a:r>
              <a:rPr lang="it-IT"/>
              <a:t>Fare clic sull'icona per inserire un'immagine</a:t>
            </a:r>
            <a:endParaRPr lang="it-IT" dirty="0"/>
          </a:p>
        </p:txBody>
      </p:sp>
      <p:sp>
        <p:nvSpPr>
          <p:cNvPr id="3" name="Segnaposto numero diapositiva 2"/>
          <p:cNvSpPr>
            <a:spLocks noGrp="1"/>
          </p:cNvSpPr>
          <p:nvPr>
            <p:ph type="sldNum" sz="quarter" idx="17"/>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20"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21"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
        <p:nvSpPr>
          <p:cNvPr id="4" name="Segnaposto testo 3"/>
          <p:cNvSpPr>
            <a:spLocks noGrp="1"/>
          </p:cNvSpPr>
          <p:nvPr>
            <p:ph type="body" sz="quarter" idx="18"/>
          </p:nvPr>
        </p:nvSpPr>
        <p:spPr>
          <a:xfrm>
            <a:off x="278608" y="2066925"/>
            <a:ext cx="4221956" cy="3038476"/>
          </a:xfrm>
        </p:spPr>
        <p:txBody>
          <a:body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2399213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Testo + Imm. sx">
    <p:spTree>
      <p:nvGrpSpPr>
        <p:cNvPr id="1" name=""/>
        <p:cNvGrpSpPr/>
        <p:nvPr/>
      </p:nvGrpSpPr>
      <p:grpSpPr>
        <a:xfrm>
          <a:off x="0" y="0"/>
          <a:ext cx="0" cy="0"/>
          <a:chOff x="0" y="0"/>
          <a:chExt cx="0" cy="0"/>
        </a:xfrm>
      </p:grpSpPr>
      <p:sp>
        <p:nvSpPr>
          <p:cNvPr id="15" name="Segnaposto immagine 14"/>
          <p:cNvSpPr>
            <a:spLocks noGrp="1"/>
          </p:cNvSpPr>
          <p:nvPr>
            <p:ph type="pic" sz="quarter" idx="16"/>
          </p:nvPr>
        </p:nvSpPr>
        <p:spPr>
          <a:xfrm>
            <a:off x="278608" y="1016004"/>
            <a:ext cx="4221956" cy="5097463"/>
          </a:xfrm>
          <a:prstGeom prst="rect">
            <a:avLst/>
          </a:prstGeom>
          <a:solidFill>
            <a:schemeClr val="bg1"/>
          </a:solidFill>
          <a:ln w="12700">
            <a:noFill/>
          </a:ln>
        </p:spPr>
        <p:txBody>
          <a:bodyPr anchor="t"/>
          <a:lstStyle>
            <a:lvl1pPr marL="0" indent="0" algn="l">
              <a:buNone/>
              <a:defRPr/>
            </a:lvl1pPr>
          </a:lstStyle>
          <a:p>
            <a:r>
              <a:rPr lang="it-IT"/>
              <a:t>Fare clic sull'icona per inserire un'immagine</a:t>
            </a:r>
          </a:p>
        </p:txBody>
      </p:sp>
      <p:sp>
        <p:nvSpPr>
          <p:cNvPr id="3" name="Segnaposto numero diapositiva 2"/>
          <p:cNvSpPr>
            <a:spLocks noGrp="1"/>
          </p:cNvSpPr>
          <p:nvPr>
            <p:ph type="sldNum" sz="quarter" idx="17"/>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14"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16"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
        <p:nvSpPr>
          <p:cNvPr id="4" name="Segnaposto testo 3"/>
          <p:cNvSpPr>
            <a:spLocks noGrp="1"/>
          </p:cNvSpPr>
          <p:nvPr>
            <p:ph type="body" sz="quarter" idx="18"/>
          </p:nvPr>
        </p:nvSpPr>
        <p:spPr>
          <a:xfrm>
            <a:off x="4643440" y="2076449"/>
            <a:ext cx="4221956" cy="2905125"/>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557430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GRAFICO + Testo">
    <p:spTree>
      <p:nvGrpSpPr>
        <p:cNvPr id="1" name=""/>
        <p:cNvGrpSpPr/>
        <p:nvPr/>
      </p:nvGrpSpPr>
      <p:grpSpPr>
        <a:xfrm>
          <a:off x="0" y="0"/>
          <a:ext cx="0" cy="0"/>
          <a:chOff x="0" y="0"/>
          <a:chExt cx="0" cy="0"/>
        </a:xfrm>
      </p:grpSpPr>
      <p:sp>
        <p:nvSpPr>
          <p:cNvPr id="15" name="Segnaposto grafico 14"/>
          <p:cNvSpPr>
            <a:spLocks noGrp="1"/>
          </p:cNvSpPr>
          <p:nvPr>
            <p:ph type="chart" sz="quarter" idx="16"/>
          </p:nvPr>
        </p:nvSpPr>
        <p:spPr>
          <a:xfrm>
            <a:off x="278610" y="1016004"/>
            <a:ext cx="5929313" cy="5097463"/>
          </a:xfrm>
          <a:prstGeom prst="rect">
            <a:avLst/>
          </a:prstGeom>
        </p:spPr>
        <p:txBody>
          <a:bodyPr/>
          <a:lstStyle>
            <a:lvl1pPr marL="0" indent="0">
              <a:buNone/>
              <a:defRPr/>
            </a:lvl1pPr>
          </a:lstStyle>
          <a:p>
            <a:r>
              <a:rPr lang="it-IT"/>
              <a:t>Fare clic sull'icona per inserire un grafico</a:t>
            </a:r>
            <a:endParaRPr lang="it-IT" dirty="0"/>
          </a:p>
        </p:txBody>
      </p:sp>
      <p:sp>
        <p:nvSpPr>
          <p:cNvPr id="11"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12"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
        <p:nvSpPr>
          <p:cNvPr id="3" name="Segnaposto numero diapositiva 2"/>
          <p:cNvSpPr>
            <a:spLocks noGrp="1"/>
          </p:cNvSpPr>
          <p:nvPr>
            <p:ph type="sldNum" sz="quarter" idx="17"/>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4" name="Segnaposto testo 3"/>
          <p:cNvSpPr>
            <a:spLocks noGrp="1"/>
          </p:cNvSpPr>
          <p:nvPr>
            <p:ph type="body" sz="quarter" idx="18"/>
          </p:nvPr>
        </p:nvSpPr>
        <p:spPr>
          <a:xfrm>
            <a:off x="6350794" y="1609725"/>
            <a:ext cx="2491754" cy="390525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230254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TABELLA + Testo">
    <p:spTree>
      <p:nvGrpSpPr>
        <p:cNvPr id="1" name=""/>
        <p:cNvGrpSpPr/>
        <p:nvPr/>
      </p:nvGrpSpPr>
      <p:grpSpPr>
        <a:xfrm>
          <a:off x="0" y="0"/>
          <a:ext cx="0" cy="0"/>
          <a:chOff x="0" y="0"/>
          <a:chExt cx="0" cy="0"/>
        </a:xfrm>
      </p:grpSpPr>
      <p:sp>
        <p:nvSpPr>
          <p:cNvPr id="4" name="Segnaposto tabella 3"/>
          <p:cNvSpPr>
            <a:spLocks noGrp="1"/>
          </p:cNvSpPr>
          <p:nvPr>
            <p:ph type="tbl" sz="quarter" idx="20"/>
          </p:nvPr>
        </p:nvSpPr>
        <p:spPr>
          <a:xfrm>
            <a:off x="278610" y="1016004"/>
            <a:ext cx="5929313" cy="5097463"/>
          </a:xfrm>
          <a:prstGeom prst="rect">
            <a:avLst/>
          </a:prstGeom>
        </p:spPr>
        <p:txBody>
          <a:bodyPr/>
          <a:lstStyle>
            <a:lvl1pPr marL="0" indent="0">
              <a:buNone/>
              <a:defRPr/>
            </a:lvl1pPr>
          </a:lstStyle>
          <a:p>
            <a:r>
              <a:rPr lang="it-IT"/>
              <a:t>Fare clic sull'icona per inserire una tabella</a:t>
            </a:r>
          </a:p>
        </p:txBody>
      </p:sp>
      <p:sp>
        <p:nvSpPr>
          <p:cNvPr id="11" name="Titolo 1"/>
          <p:cNvSpPr>
            <a:spLocks noGrp="1"/>
          </p:cNvSpPr>
          <p:nvPr>
            <p:ph type="title" hasCustomPrompt="1"/>
          </p:nvPr>
        </p:nvSpPr>
        <p:spPr>
          <a:xfrm>
            <a:off x="278608" y="35496"/>
            <a:ext cx="8563940" cy="358951"/>
          </a:xfrm>
          <a:prstGeom prst="rect">
            <a:avLst/>
          </a:prstGeom>
        </p:spPr>
        <p:txBody>
          <a:bodyPr/>
          <a:lstStyle>
            <a:lvl1pPr>
              <a:defRPr>
                <a:solidFill>
                  <a:schemeClr val="tx2"/>
                </a:solidFill>
              </a:defRPr>
            </a:lvl1pPr>
          </a:lstStyle>
          <a:p>
            <a:r>
              <a:rPr lang="it-IT" dirty="0"/>
              <a:t>Titolo SLIDE (</a:t>
            </a:r>
            <a:r>
              <a:rPr lang="it-IT" dirty="0" err="1"/>
              <a:t>arial</a:t>
            </a:r>
            <a:r>
              <a:rPr lang="it-IT" dirty="0"/>
              <a:t> </a:t>
            </a:r>
            <a:r>
              <a:rPr lang="it-IT" dirty="0" err="1"/>
              <a:t>max</a:t>
            </a:r>
            <a:r>
              <a:rPr lang="it-IT" dirty="0"/>
              <a:t> 18, </a:t>
            </a:r>
            <a:r>
              <a:rPr lang="it-IT" dirty="0" err="1"/>
              <a:t>bold</a:t>
            </a:r>
            <a:r>
              <a:rPr lang="it-IT" dirty="0"/>
              <a:t>, maiuscolo, blu, </a:t>
            </a:r>
            <a:r>
              <a:rPr lang="it-IT" dirty="0" err="1"/>
              <a:t>max</a:t>
            </a:r>
            <a:r>
              <a:rPr lang="it-IT" dirty="0"/>
              <a:t> 2 righe)</a:t>
            </a:r>
          </a:p>
        </p:txBody>
      </p:sp>
      <p:sp>
        <p:nvSpPr>
          <p:cNvPr id="12" name="Segnaposto testo 24"/>
          <p:cNvSpPr>
            <a:spLocks noGrp="1"/>
          </p:cNvSpPr>
          <p:nvPr>
            <p:ph type="body" sz="quarter" idx="15" hasCustomPrompt="1"/>
          </p:nvPr>
        </p:nvSpPr>
        <p:spPr>
          <a:xfrm>
            <a:off x="278608" y="360575"/>
            <a:ext cx="8563940" cy="385763"/>
          </a:xfrm>
          <a:prstGeom prst="rect">
            <a:avLst/>
          </a:prstGeom>
        </p:spPr>
        <p:txBody>
          <a:bodyPr anchor="ctr">
            <a:noAutofit/>
          </a:bodyPr>
          <a:lstStyle>
            <a:lvl1pPr marL="0" indent="0">
              <a:buNone/>
              <a:defRPr sz="1400" cap="all" baseline="0">
                <a:solidFill>
                  <a:schemeClr val="tx2"/>
                </a:solidFill>
              </a:defRPr>
            </a:lvl1pPr>
            <a:lvl2pPr marL="342900" indent="0">
              <a:buNone/>
              <a:defRPr/>
            </a:lvl2pPr>
            <a:lvl3pPr marL="685800" indent="0">
              <a:buNone/>
              <a:defRPr/>
            </a:lvl3pPr>
            <a:lvl4pPr marL="1028700" indent="0">
              <a:buNone/>
              <a:defRPr/>
            </a:lvl4pPr>
            <a:lvl5pPr marL="1371600" indent="0">
              <a:buNone/>
              <a:defRPr/>
            </a:lvl5pPr>
          </a:lstStyle>
          <a:p>
            <a:pPr lvl="0"/>
            <a:r>
              <a:rPr lang="it-IT" dirty="0"/>
              <a:t>SOTTOTITOLO (corpo </a:t>
            </a:r>
            <a:r>
              <a:rPr lang="it-IT" dirty="0" err="1"/>
              <a:t>arial</a:t>
            </a:r>
            <a:r>
              <a:rPr lang="it-IT" dirty="0"/>
              <a:t> </a:t>
            </a:r>
            <a:r>
              <a:rPr lang="it-IT" dirty="0" err="1"/>
              <a:t>max</a:t>
            </a:r>
            <a:r>
              <a:rPr lang="it-IT" dirty="0"/>
              <a:t> 14, maiuscolo, blu, </a:t>
            </a:r>
            <a:r>
              <a:rPr lang="it-IT" dirty="0" err="1"/>
              <a:t>max</a:t>
            </a:r>
            <a:r>
              <a:rPr lang="it-IT" dirty="0"/>
              <a:t> 1 riga)</a:t>
            </a:r>
          </a:p>
        </p:txBody>
      </p:sp>
      <p:sp>
        <p:nvSpPr>
          <p:cNvPr id="3" name="Segnaposto numero diapositiva 2"/>
          <p:cNvSpPr>
            <a:spLocks noGrp="1"/>
          </p:cNvSpPr>
          <p:nvPr>
            <p:ph type="sldNum" sz="quarter" idx="21"/>
          </p:nvPr>
        </p:nvSpPr>
        <p:spPr>
          <a:xfrm>
            <a:off x="8658418" y="6498241"/>
            <a:ext cx="484394" cy="359791"/>
          </a:xfrm>
          <a:prstGeom prst="rect">
            <a:avLst/>
          </a:prstGeom>
        </p:spPr>
        <p:txBody>
          <a:bodyPr/>
          <a:lstStyle/>
          <a:p>
            <a:fld id="{B87FA73C-A7EE-4241-A631-441DFD16C2EB}" type="slidenum">
              <a:rPr lang="it-IT" smtClean="0"/>
              <a:pPr/>
              <a:t>‹N›</a:t>
            </a:fld>
            <a:endParaRPr lang="it-IT" dirty="0"/>
          </a:p>
        </p:txBody>
      </p:sp>
      <p:sp>
        <p:nvSpPr>
          <p:cNvPr id="5" name="Segnaposto testo 4"/>
          <p:cNvSpPr>
            <a:spLocks noGrp="1"/>
          </p:cNvSpPr>
          <p:nvPr>
            <p:ph type="body" sz="quarter" idx="22"/>
          </p:nvPr>
        </p:nvSpPr>
        <p:spPr>
          <a:xfrm>
            <a:off x="6350794" y="1609725"/>
            <a:ext cx="2514600" cy="3924300"/>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995488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18" Type="http://schemas.openxmlformats.org/officeDocument/2006/relationships/image" Target="../media/image6.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5.jpeg"/><Relationship Id="rId2" Type="http://schemas.openxmlformats.org/officeDocument/2006/relationships/slideLayout" Target="../slideLayouts/slideLayout14.xml"/><Relationship Id="rId16" Type="http://schemas.openxmlformats.org/officeDocument/2006/relationships/image" Target="../media/image4.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2.xml"/><Relationship Id="rId10" Type="http://schemas.openxmlformats.org/officeDocument/2006/relationships/slideLayout" Target="../slideLayouts/slideLayout22.xml"/><Relationship Id="rId19" Type="http://schemas.openxmlformats.org/officeDocument/2006/relationships/image" Target="../media/image7.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3" name="Gruppo 2"/>
          <p:cNvGrpSpPr/>
          <p:nvPr/>
        </p:nvGrpSpPr>
        <p:grpSpPr>
          <a:xfrm>
            <a:off x="685800" y="-602994"/>
            <a:ext cx="7768558" cy="431729"/>
            <a:chOff x="1" y="-602994"/>
            <a:chExt cx="12191999" cy="431729"/>
          </a:xfrm>
        </p:grpSpPr>
        <p:sp>
          <p:nvSpPr>
            <p:cNvPr id="86" name="Rettangolo 85"/>
            <p:cNvSpPr/>
            <p:nvPr/>
          </p:nvSpPr>
          <p:spPr>
            <a:xfrm>
              <a:off x="1" y="-602994"/>
              <a:ext cx="2160000" cy="4273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tx2"/>
                  </a:solidFill>
                </a:rPr>
                <a:t>GIALLO</a:t>
              </a:r>
            </a:p>
          </p:txBody>
        </p:sp>
        <p:sp>
          <p:nvSpPr>
            <p:cNvPr id="87" name="Rettangolo 86"/>
            <p:cNvSpPr/>
            <p:nvPr/>
          </p:nvSpPr>
          <p:spPr>
            <a:xfrm>
              <a:off x="2508001" y="-602994"/>
              <a:ext cx="2160000" cy="427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1"/>
                  </a:solidFill>
                </a:rPr>
                <a:t>BLU</a:t>
              </a:r>
            </a:p>
          </p:txBody>
        </p:sp>
        <p:sp>
          <p:nvSpPr>
            <p:cNvPr id="88" name="Rettangolo 87"/>
            <p:cNvSpPr/>
            <p:nvPr/>
          </p:nvSpPr>
          <p:spPr>
            <a:xfrm>
              <a:off x="5016001" y="-598614"/>
              <a:ext cx="2160000" cy="427349"/>
            </a:xfrm>
            <a:prstGeom prst="rect">
              <a:avLst/>
            </a:prstGeom>
            <a:solidFill>
              <a:srgbClr val="3B3B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1"/>
                  </a:solidFill>
                </a:rPr>
                <a:t>GRIGIO1 </a:t>
              </a:r>
              <a:br>
                <a:rPr lang="it-IT" sz="1050" b="1" dirty="0">
                  <a:solidFill>
                    <a:schemeClr val="bg1"/>
                  </a:solidFill>
                </a:rPr>
              </a:br>
              <a:r>
                <a:rPr lang="it-IT" sz="825" b="0" dirty="0">
                  <a:solidFill>
                    <a:schemeClr val="bg1"/>
                  </a:solidFill>
                </a:rPr>
                <a:t>(solo testo)</a:t>
              </a:r>
              <a:endParaRPr lang="it-IT" sz="1050" b="0" dirty="0">
                <a:solidFill>
                  <a:schemeClr val="bg1"/>
                </a:solidFill>
              </a:endParaRPr>
            </a:p>
          </p:txBody>
        </p:sp>
        <p:sp>
          <p:nvSpPr>
            <p:cNvPr id="89" name="Rettangolo 88"/>
            <p:cNvSpPr/>
            <p:nvPr/>
          </p:nvSpPr>
          <p:spPr>
            <a:xfrm>
              <a:off x="7524001" y="-602994"/>
              <a:ext cx="2160000" cy="4273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1"/>
                  </a:solidFill>
                </a:rPr>
                <a:t>GRIGIO2</a:t>
              </a:r>
            </a:p>
          </p:txBody>
        </p:sp>
        <p:sp>
          <p:nvSpPr>
            <p:cNvPr id="29" name="Rettangolo 28"/>
            <p:cNvSpPr/>
            <p:nvPr/>
          </p:nvSpPr>
          <p:spPr>
            <a:xfrm>
              <a:off x="10032000" y="-602994"/>
              <a:ext cx="2160000" cy="427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2">
                      <a:lumMod val="25000"/>
                    </a:schemeClr>
                  </a:solidFill>
                </a:rPr>
                <a:t>GRIGIO3</a:t>
              </a:r>
            </a:p>
          </p:txBody>
        </p:sp>
      </p:grpSp>
      <p:cxnSp>
        <p:nvCxnSpPr>
          <p:cNvPr id="20" name="Connettore diritto 19"/>
          <p:cNvCxnSpPr/>
          <p:nvPr/>
        </p:nvCxnSpPr>
        <p:spPr>
          <a:xfrm>
            <a:off x="1" y="745215"/>
            <a:ext cx="8586002" cy="0"/>
          </a:xfrm>
          <a:prstGeom prst="line">
            <a:avLst/>
          </a:prstGeom>
          <a:ln w="50800" cap="flat">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4" name="Segnaposto testo 3"/>
          <p:cNvSpPr>
            <a:spLocks noGrp="1"/>
          </p:cNvSpPr>
          <p:nvPr>
            <p:ph type="body" idx="1"/>
          </p:nvPr>
        </p:nvSpPr>
        <p:spPr>
          <a:xfrm>
            <a:off x="278606" y="1016000"/>
            <a:ext cx="7886700" cy="4351338"/>
          </a:xfrm>
          <a:prstGeom prst="rect">
            <a:avLst/>
          </a:prstGeom>
        </p:spPr>
        <p:txBody>
          <a:bodyPr vert="horz" lIns="91440" tIns="45720" rIns="91440" bIns="45720" rtlCol="0">
            <a:normAutofit/>
          </a:body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5" name="Rettangolo 14"/>
          <p:cNvSpPr/>
          <p:nvPr/>
        </p:nvSpPr>
        <p:spPr>
          <a:xfrm rot="10800000">
            <a:off x="-1" y="6498212"/>
            <a:ext cx="469842" cy="359788"/>
          </a:xfrm>
          <a:prstGeom prst="rect">
            <a:avLst/>
          </a:prstGeom>
          <a:solidFill>
            <a:srgbClr val="EFD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8" name="Rettangolo 17"/>
          <p:cNvSpPr/>
          <p:nvPr/>
        </p:nvSpPr>
        <p:spPr>
          <a:xfrm>
            <a:off x="8586598" y="6498209"/>
            <a:ext cx="73010" cy="359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19" name="Rettangolo 18"/>
          <p:cNvSpPr/>
          <p:nvPr/>
        </p:nvSpPr>
        <p:spPr>
          <a:xfrm>
            <a:off x="8659606" y="6498206"/>
            <a:ext cx="484394" cy="3597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1" name="Segnaposto numero diapositiva 5"/>
          <p:cNvSpPr>
            <a:spLocks noGrp="1"/>
          </p:cNvSpPr>
          <p:nvPr>
            <p:ph type="sldNum" sz="quarter" idx="4"/>
          </p:nvPr>
        </p:nvSpPr>
        <p:spPr>
          <a:xfrm>
            <a:off x="8658418" y="6498241"/>
            <a:ext cx="484394" cy="359791"/>
          </a:xfrm>
          <a:prstGeom prst="rect">
            <a:avLst/>
          </a:prstGeom>
          <a:noFill/>
        </p:spPr>
        <p:txBody>
          <a:bodyPr vert="horz" lIns="91440" tIns="45720" rIns="91440" bIns="45720" rtlCol="0" anchor="ctr"/>
          <a:lstStyle>
            <a:lvl1pPr algn="ctr">
              <a:defRPr sz="900">
                <a:solidFill>
                  <a:schemeClr val="bg1"/>
                </a:solidFill>
              </a:defRPr>
            </a:lvl1pPr>
          </a:lstStyle>
          <a:p>
            <a:fld id="{B87FA73C-A7EE-4241-A631-441DFD16C2EB}" type="slidenum">
              <a:rPr lang="it-IT" smtClean="0"/>
              <a:pPr/>
              <a:t>‹N›</a:t>
            </a:fld>
            <a:endParaRPr lang="it-IT" dirty="0"/>
          </a:p>
        </p:txBody>
      </p:sp>
      <p:cxnSp>
        <p:nvCxnSpPr>
          <p:cNvPr id="22" name="Connettore diritto 21"/>
          <p:cNvCxnSpPr/>
          <p:nvPr/>
        </p:nvCxnSpPr>
        <p:spPr>
          <a:xfrm>
            <a:off x="8658417" y="745215"/>
            <a:ext cx="485584" cy="0"/>
          </a:xfrm>
          <a:prstGeom prst="line">
            <a:avLst/>
          </a:prstGeom>
          <a:ln w="50800" cap="flat">
            <a:solidFill>
              <a:srgbClr val="707173"/>
            </a:solidFill>
            <a:miter lim="800000"/>
          </a:ln>
        </p:spPr>
        <p:style>
          <a:lnRef idx="1">
            <a:schemeClr val="accent1"/>
          </a:lnRef>
          <a:fillRef idx="0">
            <a:schemeClr val="accent1"/>
          </a:fillRef>
          <a:effectRef idx="0">
            <a:schemeClr val="accent1"/>
          </a:effectRef>
          <a:fontRef idx="minor">
            <a:schemeClr val="tx1"/>
          </a:fontRef>
        </p:style>
      </p:cxnSp>
      <p:sp>
        <p:nvSpPr>
          <p:cNvPr id="2" name="Triangolo isoscele 1"/>
          <p:cNvSpPr/>
          <p:nvPr/>
        </p:nvSpPr>
        <p:spPr>
          <a:xfrm rot="10800000">
            <a:off x="227345" y="-324737"/>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3" name="Triangolo isoscele 22"/>
          <p:cNvSpPr/>
          <p:nvPr/>
        </p:nvSpPr>
        <p:spPr>
          <a:xfrm rot="10800000">
            <a:off x="8817402" y="-324737"/>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4" name="Triangolo isoscele 23"/>
          <p:cNvSpPr/>
          <p:nvPr/>
        </p:nvSpPr>
        <p:spPr>
          <a:xfrm>
            <a:off x="227345" y="6950754"/>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5" name="Triangolo isoscele 24"/>
          <p:cNvSpPr/>
          <p:nvPr/>
        </p:nvSpPr>
        <p:spPr>
          <a:xfrm>
            <a:off x="8817402" y="6950754"/>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6" name="Triangolo isoscele 25"/>
          <p:cNvSpPr/>
          <p:nvPr/>
        </p:nvSpPr>
        <p:spPr>
          <a:xfrm rot="5400000">
            <a:off x="-223572" y="918033"/>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7" name="Triangolo isoscele 26"/>
          <p:cNvSpPr/>
          <p:nvPr/>
        </p:nvSpPr>
        <p:spPr>
          <a:xfrm rot="5400000">
            <a:off x="-223571" y="6015526"/>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28" name="Triangolo isoscele 27"/>
          <p:cNvSpPr/>
          <p:nvPr/>
        </p:nvSpPr>
        <p:spPr>
          <a:xfrm rot="16200000">
            <a:off x="9231797" y="918033"/>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30" name="Triangolo isoscele 29"/>
          <p:cNvSpPr/>
          <p:nvPr/>
        </p:nvSpPr>
        <p:spPr>
          <a:xfrm rot="16200000">
            <a:off x="9231798" y="6015526"/>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grpSp>
        <p:nvGrpSpPr>
          <p:cNvPr id="31" name="Gruppo 30"/>
          <p:cNvGrpSpPr/>
          <p:nvPr userDrawn="1"/>
        </p:nvGrpSpPr>
        <p:grpSpPr>
          <a:xfrm>
            <a:off x="685800" y="-602994"/>
            <a:ext cx="7768558" cy="431729"/>
            <a:chOff x="1" y="-602994"/>
            <a:chExt cx="12191999" cy="431729"/>
          </a:xfrm>
        </p:grpSpPr>
        <p:sp>
          <p:nvSpPr>
            <p:cNvPr id="32" name="Rettangolo 31"/>
            <p:cNvSpPr/>
            <p:nvPr userDrawn="1"/>
          </p:nvSpPr>
          <p:spPr>
            <a:xfrm>
              <a:off x="1" y="-602994"/>
              <a:ext cx="2160000" cy="4273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tx2"/>
                  </a:solidFill>
                </a:rPr>
                <a:t>GIALLO</a:t>
              </a:r>
            </a:p>
          </p:txBody>
        </p:sp>
        <p:sp>
          <p:nvSpPr>
            <p:cNvPr id="33" name="Rettangolo 32"/>
            <p:cNvSpPr/>
            <p:nvPr userDrawn="1"/>
          </p:nvSpPr>
          <p:spPr>
            <a:xfrm>
              <a:off x="2508001" y="-602994"/>
              <a:ext cx="2160000" cy="4273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1"/>
                  </a:solidFill>
                </a:rPr>
                <a:t>BLU</a:t>
              </a:r>
            </a:p>
          </p:txBody>
        </p:sp>
        <p:sp>
          <p:nvSpPr>
            <p:cNvPr id="34" name="Rettangolo 33"/>
            <p:cNvSpPr/>
            <p:nvPr userDrawn="1"/>
          </p:nvSpPr>
          <p:spPr>
            <a:xfrm>
              <a:off x="5016001" y="-598614"/>
              <a:ext cx="2160000" cy="427349"/>
            </a:xfrm>
            <a:prstGeom prst="rect">
              <a:avLst/>
            </a:prstGeom>
            <a:solidFill>
              <a:srgbClr val="3B3B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1"/>
                  </a:solidFill>
                </a:rPr>
                <a:t>GRIGIO1 </a:t>
              </a:r>
              <a:br>
                <a:rPr lang="it-IT" sz="1050" b="1" dirty="0">
                  <a:solidFill>
                    <a:schemeClr val="bg1"/>
                  </a:solidFill>
                </a:rPr>
              </a:br>
              <a:r>
                <a:rPr lang="it-IT" sz="825" b="0" dirty="0">
                  <a:solidFill>
                    <a:schemeClr val="bg1"/>
                  </a:solidFill>
                </a:rPr>
                <a:t>(solo testo)</a:t>
              </a:r>
              <a:endParaRPr lang="it-IT" sz="1050" b="0" dirty="0">
                <a:solidFill>
                  <a:schemeClr val="bg1"/>
                </a:solidFill>
              </a:endParaRPr>
            </a:p>
          </p:txBody>
        </p:sp>
        <p:sp>
          <p:nvSpPr>
            <p:cNvPr id="35" name="Rettangolo 34"/>
            <p:cNvSpPr/>
            <p:nvPr userDrawn="1"/>
          </p:nvSpPr>
          <p:spPr>
            <a:xfrm>
              <a:off x="7524001" y="-602994"/>
              <a:ext cx="2160000" cy="42734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1"/>
                  </a:solidFill>
                </a:rPr>
                <a:t>GRIGIO2</a:t>
              </a:r>
            </a:p>
          </p:txBody>
        </p:sp>
        <p:sp>
          <p:nvSpPr>
            <p:cNvPr id="36" name="Rettangolo 35"/>
            <p:cNvSpPr/>
            <p:nvPr userDrawn="1"/>
          </p:nvSpPr>
          <p:spPr>
            <a:xfrm>
              <a:off x="10032000" y="-602994"/>
              <a:ext cx="2160000" cy="427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it-IT" sz="1050" b="1" dirty="0">
                  <a:solidFill>
                    <a:schemeClr val="bg2">
                      <a:lumMod val="25000"/>
                    </a:schemeClr>
                  </a:solidFill>
                </a:rPr>
                <a:t>GRIGIO3</a:t>
              </a:r>
            </a:p>
          </p:txBody>
        </p:sp>
      </p:grpSp>
      <p:cxnSp>
        <p:nvCxnSpPr>
          <p:cNvPr id="37" name="Connettore diritto 36"/>
          <p:cNvCxnSpPr/>
          <p:nvPr userDrawn="1"/>
        </p:nvCxnSpPr>
        <p:spPr>
          <a:xfrm>
            <a:off x="1" y="745215"/>
            <a:ext cx="8586002" cy="0"/>
          </a:xfrm>
          <a:prstGeom prst="line">
            <a:avLst/>
          </a:prstGeom>
          <a:ln w="50800" cap="flat">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39" name="Rettangolo 38"/>
          <p:cNvSpPr/>
          <p:nvPr userDrawn="1"/>
        </p:nvSpPr>
        <p:spPr>
          <a:xfrm rot="10800000">
            <a:off x="-1" y="6498212"/>
            <a:ext cx="469842" cy="359788"/>
          </a:xfrm>
          <a:prstGeom prst="rect">
            <a:avLst/>
          </a:prstGeom>
          <a:solidFill>
            <a:srgbClr val="EFDC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1" name="Rettangolo 40"/>
          <p:cNvSpPr/>
          <p:nvPr userDrawn="1"/>
        </p:nvSpPr>
        <p:spPr>
          <a:xfrm>
            <a:off x="8586598" y="6498209"/>
            <a:ext cx="73010" cy="359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2" name="Rettangolo 41"/>
          <p:cNvSpPr/>
          <p:nvPr userDrawn="1"/>
        </p:nvSpPr>
        <p:spPr>
          <a:xfrm>
            <a:off x="8659606" y="6498206"/>
            <a:ext cx="484394" cy="3597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cxnSp>
        <p:nvCxnSpPr>
          <p:cNvPr id="43" name="Connettore diritto 42"/>
          <p:cNvCxnSpPr/>
          <p:nvPr userDrawn="1"/>
        </p:nvCxnSpPr>
        <p:spPr>
          <a:xfrm>
            <a:off x="8658417" y="745215"/>
            <a:ext cx="485584" cy="0"/>
          </a:xfrm>
          <a:prstGeom prst="line">
            <a:avLst/>
          </a:prstGeom>
          <a:ln w="50800" cap="flat">
            <a:solidFill>
              <a:srgbClr val="707173"/>
            </a:solidFill>
            <a:miter lim="800000"/>
          </a:ln>
        </p:spPr>
        <p:style>
          <a:lnRef idx="1">
            <a:schemeClr val="accent1"/>
          </a:lnRef>
          <a:fillRef idx="0">
            <a:schemeClr val="accent1"/>
          </a:fillRef>
          <a:effectRef idx="0">
            <a:schemeClr val="accent1"/>
          </a:effectRef>
          <a:fontRef idx="minor">
            <a:schemeClr val="tx1"/>
          </a:fontRef>
        </p:style>
      </p:cxnSp>
      <p:sp>
        <p:nvSpPr>
          <p:cNvPr id="44" name="Triangolo isoscele 43"/>
          <p:cNvSpPr/>
          <p:nvPr userDrawn="1"/>
        </p:nvSpPr>
        <p:spPr>
          <a:xfrm rot="10800000">
            <a:off x="227345" y="-324737"/>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5" name="Triangolo isoscele 44"/>
          <p:cNvSpPr/>
          <p:nvPr userDrawn="1"/>
        </p:nvSpPr>
        <p:spPr>
          <a:xfrm rot="10800000">
            <a:off x="8817402" y="-324737"/>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6" name="Triangolo isoscele 45"/>
          <p:cNvSpPr/>
          <p:nvPr userDrawn="1"/>
        </p:nvSpPr>
        <p:spPr>
          <a:xfrm>
            <a:off x="227345" y="6950754"/>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7" name="Triangolo isoscele 46"/>
          <p:cNvSpPr/>
          <p:nvPr userDrawn="1"/>
        </p:nvSpPr>
        <p:spPr>
          <a:xfrm>
            <a:off x="8817402" y="6950754"/>
            <a:ext cx="99252" cy="2612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8" name="Triangolo isoscele 47"/>
          <p:cNvSpPr/>
          <p:nvPr userDrawn="1"/>
        </p:nvSpPr>
        <p:spPr>
          <a:xfrm rot="5400000">
            <a:off x="-223572" y="918033"/>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49" name="Triangolo isoscele 48"/>
          <p:cNvSpPr/>
          <p:nvPr userDrawn="1"/>
        </p:nvSpPr>
        <p:spPr>
          <a:xfrm rot="5400000">
            <a:off x="-223571" y="6015526"/>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50" name="Triangolo isoscele 49"/>
          <p:cNvSpPr/>
          <p:nvPr userDrawn="1"/>
        </p:nvSpPr>
        <p:spPr>
          <a:xfrm rot="16200000">
            <a:off x="9231797" y="918033"/>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51" name="Triangolo isoscele 50"/>
          <p:cNvSpPr/>
          <p:nvPr userDrawn="1"/>
        </p:nvSpPr>
        <p:spPr>
          <a:xfrm rot="16200000">
            <a:off x="9231798" y="6015526"/>
            <a:ext cx="132336" cy="19594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sp>
        <p:nvSpPr>
          <p:cNvPr id="52" name="Rettangolo 51"/>
          <p:cNvSpPr/>
          <p:nvPr userDrawn="1"/>
        </p:nvSpPr>
        <p:spPr>
          <a:xfrm>
            <a:off x="2398356" y="6498242"/>
            <a:ext cx="6188243" cy="35979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it-IT" sz="1350"/>
          </a:p>
        </p:txBody>
      </p:sp>
      <p:pic>
        <p:nvPicPr>
          <p:cNvPr id="53" name="Immagine 52" descr="PI_logo_o_RGB_p.jpg"/>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a:xfrm>
            <a:off x="544042" y="6497638"/>
            <a:ext cx="1781708" cy="357988"/>
          </a:xfrm>
          <a:custGeom>
            <a:avLst/>
            <a:gdLst>
              <a:gd name="connsiteX0" fmla="*/ 0 w 1801564"/>
              <a:gd name="connsiteY0" fmla="*/ 0 h 359791"/>
              <a:gd name="connsiteX1" fmla="*/ 1801564 w 1801564"/>
              <a:gd name="connsiteY1" fmla="*/ 0 h 359791"/>
              <a:gd name="connsiteX2" fmla="*/ 1801564 w 1801564"/>
              <a:gd name="connsiteY2" fmla="*/ 359791 h 359791"/>
              <a:gd name="connsiteX3" fmla="*/ 0 w 1801564"/>
              <a:gd name="connsiteY3" fmla="*/ 359791 h 359791"/>
            </a:gdLst>
            <a:ahLst/>
            <a:cxnLst>
              <a:cxn ang="0">
                <a:pos x="connsiteX0" y="connsiteY0"/>
              </a:cxn>
              <a:cxn ang="0">
                <a:pos x="connsiteX1" y="connsiteY1"/>
              </a:cxn>
              <a:cxn ang="0">
                <a:pos x="connsiteX2" y="connsiteY2"/>
              </a:cxn>
              <a:cxn ang="0">
                <a:pos x="connsiteX3" y="connsiteY3"/>
              </a:cxn>
            </a:cxnLst>
            <a:rect l="l" t="t" r="r" b="b"/>
            <a:pathLst>
              <a:path w="1801564" h="359791">
                <a:moveTo>
                  <a:pt x="0" y="0"/>
                </a:moveTo>
                <a:lnTo>
                  <a:pt x="1801564" y="0"/>
                </a:lnTo>
                <a:lnTo>
                  <a:pt x="1801564" y="359791"/>
                </a:lnTo>
                <a:lnTo>
                  <a:pt x="0" y="359791"/>
                </a:lnTo>
                <a:close/>
              </a:path>
            </a:pathLst>
          </a:custGeom>
        </p:spPr>
      </p:pic>
    </p:spTree>
    <p:extLst>
      <p:ext uri="{BB962C8B-B14F-4D97-AF65-F5344CB8AC3E}">
        <p14:creationId xmlns:p14="http://schemas.microsoft.com/office/powerpoint/2010/main" val="209242708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1800" b="1" kern="1200" cap="all" baseline="0">
          <a:solidFill>
            <a:schemeClr val="tx2"/>
          </a:solidFill>
          <a:latin typeface="+mj-lt"/>
          <a:ea typeface="+mj-ea"/>
          <a:cs typeface="+mj-cs"/>
        </a:defRPr>
      </a:lvl1pPr>
    </p:titleStyle>
    <p:bodyStyle>
      <a:lvl1pPr marL="171450" indent="-171450" algn="l" defTabSz="685800" rtl="0" eaLnBrk="1" latinLnBrk="0" hangingPunct="1">
        <a:lnSpc>
          <a:spcPct val="90000"/>
        </a:lnSpc>
        <a:spcBef>
          <a:spcPts val="750"/>
        </a:spcBef>
        <a:buClr>
          <a:srgbClr val="707173"/>
        </a:buClr>
        <a:buSzPct val="120000"/>
        <a:buFont typeface="Arial" panose="020B0604020202020204" pitchFamily="34" charset="0"/>
        <a:buChar char="•"/>
        <a:defRPr lang="it-IT" sz="1800" kern="1200" dirty="0" smtClean="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4"/>
        </a:buClr>
        <a:buSzPct val="100000"/>
        <a:buFont typeface="Courier New" panose="02070309020205020404" pitchFamily="49" charset="0"/>
        <a:buChar char="o"/>
        <a:defRPr lang="it-IT" sz="1600" kern="1200" dirty="0" smtClean="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4"/>
        </a:buClr>
        <a:buFont typeface="Arial" panose="020B0604020202020204" pitchFamily="34" charset="0"/>
        <a:buChar char="•"/>
        <a:defRPr lang="it-IT" sz="1600" kern="1200" dirty="0" smtClean="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4"/>
        </a:buClr>
        <a:buSzPct val="80000"/>
        <a:buFont typeface="Courier New" panose="02070309020205020404" pitchFamily="49" charset="0"/>
        <a:buChar char="o"/>
        <a:defRPr lang="it-IT" sz="1200" kern="1200" dirty="0" smtClean="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707173"/>
        </a:buClr>
        <a:buSzPct val="60000"/>
        <a:buFont typeface="Arial" panose="020B0604020202020204" pitchFamily="34" charset="0"/>
        <a:buChar char="•"/>
        <a:defRPr lang="it-IT" sz="1200" kern="1200" dirty="0" smtClean="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it-IT"/>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44" userDrawn="1">
          <p15:clr>
            <a:srgbClr val="9FCC3B"/>
          </p15:clr>
        </p15:guide>
        <p15:guide id="2" pos="2880" userDrawn="1">
          <p15:clr>
            <a:srgbClr val="F26B43"/>
          </p15:clr>
        </p15:guide>
        <p15:guide id="3" orient="horz" pos="3851" userDrawn="1">
          <p15:clr>
            <a:srgbClr val="9FCC3B"/>
          </p15:clr>
        </p15:guide>
        <p15:guide id="4" orient="horz" pos="640" userDrawn="1">
          <p15:clr>
            <a:srgbClr val="FBAE40"/>
          </p15:clr>
        </p15:guide>
        <p15:guide id="5" pos="176" userDrawn="1">
          <p15:clr>
            <a:srgbClr val="9FCC3B"/>
          </p15:clr>
        </p15:guide>
        <p15:guide id="6" pos="5585" userDrawn="1">
          <p15:clr>
            <a:srgbClr val="9FCC3B"/>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a:outerShdw dist="107763" dir="2700000" algn="ctr" rotWithShape="0">
            <a:srgbClr val="000000"/>
          </a:outerShdw>
        </a:effectLst>
      </p:bgPr>
    </p:bg>
    <p:spTree>
      <p:nvGrpSpPr>
        <p:cNvPr id="1" name=""/>
        <p:cNvGrpSpPr/>
        <p:nvPr/>
      </p:nvGrpSpPr>
      <p:grpSpPr>
        <a:xfrm>
          <a:off x="0" y="0"/>
          <a:ext cx="0" cy="0"/>
          <a:chOff x="0" y="0"/>
          <a:chExt cx="0" cy="0"/>
        </a:xfrm>
      </p:grpSpPr>
      <p:pic>
        <p:nvPicPr>
          <p:cNvPr id="9218" name="Picture 95" descr="Footer-giallo-v42"/>
          <p:cNvPicPr>
            <a:picLocks noChangeAspect="1" noChangeArrowheads="1"/>
          </p:cNvPicPr>
          <p:nvPr userDrawn="1"/>
        </p:nvPicPr>
        <p:blipFill>
          <a:blip r:embed="rId16" cstate="print"/>
          <a:srcRect l="19975" r="-1865" b="1030"/>
          <a:stretch>
            <a:fillRect/>
          </a:stretch>
        </p:blipFill>
        <p:spPr bwMode="auto">
          <a:xfrm>
            <a:off x="895358" y="6202399"/>
            <a:ext cx="8440615" cy="655637"/>
          </a:xfrm>
          <a:prstGeom prst="rect">
            <a:avLst/>
          </a:prstGeom>
          <a:noFill/>
          <a:ln w="9525">
            <a:noFill/>
            <a:miter lim="800000"/>
            <a:headEnd/>
            <a:tailEnd/>
          </a:ln>
        </p:spPr>
      </p:pic>
      <p:pic>
        <p:nvPicPr>
          <p:cNvPr id="9219" name="Picture 80" descr="Head-giallo-v42"/>
          <p:cNvPicPr>
            <a:picLocks noChangeAspect="1" noChangeArrowheads="1"/>
          </p:cNvPicPr>
          <p:nvPr/>
        </p:nvPicPr>
        <p:blipFill>
          <a:blip r:embed="rId17" cstate="print"/>
          <a:srcRect l="3285" r="34215" b="4851"/>
          <a:stretch>
            <a:fillRect/>
          </a:stretch>
        </p:blipFill>
        <p:spPr bwMode="auto">
          <a:xfrm>
            <a:off x="6" y="2"/>
            <a:ext cx="7961435" cy="549275"/>
          </a:xfrm>
          <a:prstGeom prst="rect">
            <a:avLst/>
          </a:prstGeom>
          <a:noFill/>
          <a:ln w="9525">
            <a:noFill/>
            <a:miter lim="800000"/>
            <a:headEnd/>
            <a:tailEnd/>
          </a:ln>
        </p:spPr>
      </p:pic>
      <p:sp>
        <p:nvSpPr>
          <p:cNvPr id="2139" name="AcnUnitofMeasure_ID_2139" hidden="1"/>
          <p:cNvSpPr txBox="1">
            <a:spLocks noChangeArrowheads="1"/>
          </p:cNvSpPr>
          <p:nvPr userDrawn="1">
            <p:custDataLst>
              <p:tags r:id="rId14"/>
            </p:custDataLst>
          </p:nvPr>
        </p:nvSpPr>
        <p:spPr bwMode="gray">
          <a:xfrm>
            <a:off x="165589" y="1697038"/>
            <a:ext cx="6447692" cy="215444"/>
          </a:xfrm>
          <a:prstGeom prst="rect">
            <a:avLst/>
          </a:prstGeom>
          <a:noFill/>
          <a:ln w="12700" algn="ctr">
            <a:noFill/>
            <a:miter lim="800000"/>
            <a:headEnd/>
            <a:tailEnd/>
          </a:ln>
          <a:effectLst/>
        </p:spPr>
        <p:txBody>
          <a:bodyPr lIns="0" tIns="0" rIns="0" bIns="0">
            <a:spAutoFit/>
          </a:bodyPr>
          <a:lstStyle/>
          <a:p>
            <a:pPr eaLnBrk="0" fontAlgn="base" hangingPunct="0">
              <a:spcBef>
                <a:spcPct val="0"/>
              </a:spcBef>
              <a:spcAft>
                <a:spcPct val="0"/>
              </a:spcAft>
              <a:buClr>
                <a:srgbClr val="000000"/>
              </a:buClr>
              <a:defRPr/>
            </a:pPr>
            <a:r>
              <a:rPr lang="it-IT" sz="1400">
                <a:solidFill>
                  <a:srgbClr val="000000"/>
                </a:solidFill>
                <a:latin typeface="Arial Narrow" pitchFamily="34" charset="0"/>
                <a:cs typeface="Times New Roman" pitchFamily="18" charset="0"/>
              </a:rPr>
              <a:t>Unit of Measure</a:t>
            </a:r>
          </a:p>
        </p:txBody>
      </p:sp>
      <p:sp>
        <p:nvSpPr>
          <p:cNvPr id="2140" name="AcnSubjectTitle_ID_2140" hidden="1"/>
          <p:cNvSpPr txBox="1">
            <a:spLocks noChangeArrowheads="1"/>
          </p:cNvSpPr>
          <p:nvPr userDrawn="1">
            <p:custDataLst>
              <p:tags r:id="rId15"/>
            </p:custDataLst>
          </p:nvPr>
        </p:nvSpPr>
        <p:spPr bwMode="gray">
          <a:xfrm>
            <a:off x="165589" y="1420849"/>
            <a:ext cx="6447692" cy="244475"/>
          </a:xfrm>
          <a:prstGeom prst="rect">
            <a:avLst/>
          </a:prstGeom>
          <a:noFill/>
          <a:ln w="12700" algn="ctr">
            <a:noFill/>
            <a:miter lim="800000"/>
            <a:headEnd/>
            <a:tailEnd/>
          </a:ln>
          <a:effectLst/>
        </p:spPr>
        <p:txBody>
          <a:bodyPr lIns="0" tIns="0" rIns="0" bIns="0">
            <a:spAutoFit/>
          </a:bodyPr>
          <a:lstStyle/>
          <a:p>
            <a:pPr eaLnBrk="0" fontAlgn="base" hangingPunct="0">
              <a:spcBef>
                <a:spcPct val="0"/>
              </a:spcBef>
              <a:spcAft>
                <a:spcPct val="0"/>
              </a:spcAft>
              <a:buClr>
                <a:srgbClr val="000000"/>
              </a:buClr>
              <a:defRPr/>
            </a:pPr>
            <a:r>
              <a:rPr lang="it-IT" sz="1600" b="1">
                <a:solidFill>
                  <a:srgbClr val="000000"/>
                </a:solidFill>
                <a:latin typeface="Arial Narrow" pitchFamily="34" charset="0"/>
                <a:cs typeface="Times New Roman" pitchFamily="18" charset="0"/>
              </a:rPr>
              <a:t>Subject Title</a:t>
            </a:r>
          </a:p>
        </p:txBody>
      </p:sp>
      <p:pic>
        <p:nvPicPr>
          <p:cNvPr id="6" name="Picture 65" descr="bollino"/>
          <p:cNvPicPr>
            <a:picLocks noChangeAspect="1" noChangeArrowheads="1"/>
          </p:cNvPicPr>
          <p:nvPr userDrawn="1"/>
        </p:nvPicPr>
        <p:blipFill>
          <a:blip r:embed="rId18" cstate="print"/>
          <a:srcRect/>
          <a:stretch>
            <a:fillRect/>
          </a:stretch>
        </p:blipFill>
        <p:spPr bwMode="auto">
          <a:xfrm>
            <a:off x="121628" y="6289711"/>
            <a:ext cx="533400" cy="523875"/>
          </a:xfrm>
          <a:prstGeom prst="rect">
            <a:avLst/>
          </a:prstGeom>
          <a:noFill/>
          <a:ln w="9525">
            <a:noFill/>
            <a:miter lim="800000"/>
            <a:headEnd/>
            <a:tailEnd/>
          </a:ln>
        </p:spPr>
      </p:pic>
      <p:sp>
        <p:nvSpPr>
          <p:cNvPr id="7" name="Rectangle 46"/>
          <p:cNvSpPr>
            <a:spLocks noGrp="1" noChangeArrowheads="1"/>
          </p:cNvSpPr>
          <p:nvPr>
            <p:ph type="sldNum" sz="quarter" idx="4"/>
          </p:nvPr>
        </p:nvSpPr>
        <p:spPr>
          <a:xfrm>
            <a:off x="205854" y="6508524"/>
            <a:ext cx="447514" cy="288925"/>
          </a:xfrm>
          <a:prstGeom prst="rect">
            <a:avLst/>
          </a:prstGeom>
          <a:ln/>
        </p:spPr>
        <p:txBody>
          <a:bodyPr/>
          <a:lstStyle>
            <a:lvl1pPr algn="ctr">
              <a:defRPr sz="1000" b="1">
                <a:solidFill>
                  <a:srgbClr val="003366"/>
                </a:solidFill>
                <a:latin typeface="+mj-lt"/>
              </a:defRPr>
            </a:lvl1pPr>
          </a:lstStyle>
          <a:p>
            <a:pPr fontAlgn="base">
              <a:spcBef>
                <a:spcPct val="0"/>
              </a:spcBef>
              <a:spcAft>
                <a:spcPct val="0"/>
              </a:spcAft>
              <a:defRPr/>
            </a:pPr>
            <a:r>
              <a:rPr lang="it-IT" i="1"/>
              <a:t> </a:t>
            </a:r>
            <a:fld id="{140C9BBC-56C1-4200-A8F4-1A50E27A202E}" type="slidenum">
              <a:rPr lang="it-IT" i="1" smtClean="0"/>
              <a:pPr fontAlgn="base">
                <a:spcBef>
                  <a:spcPct val="0"/>
                </a:spcBef>
                <a:spcAft>
                  <a:spcPct val="0"/>
                </a:spcAft>
                <a:defRPr/>
              </a:pPr>
              <a:t>‹N›</a:t>
            </a:fld>
            <a:endParaRPr lang="it-IT" i="1"/>
          </a:p>
        </p:txBody>
      </p:sp>
    </p:spTree>
    <p:extLst>
      <p:ext uri="{BB962C8B-B14F-4D97-AF65-F5344CB8AC3E}">
        <p14:creationId xmlns:p14="http://schemas.microsoft.com/office/powerpoint/2010/main" val="1226142428"/>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Lst>
  <p:hf sldNum="0" hdr="0" ftr="0" dt="0"/>
  <p:txStyles>
    <p:titleStyle>
      <a:lvl1pPr algn="l" rtl="0" eaLnBrk="0" fontAlgn="base" hangingPunct="0">
        <a:lnSpc>
          <a:spcPts val="3600"/>
        </a:lnSpc>
        <a:spcBef>
          <a:spcPct val="0"/>
        </a:spcBef>
        <a:spcAft>
          <a:spcPct val="0"/>
        </a:spcAft>
        <a:defRPr b="1">
          <a:solidFill>
            <a:srgbClr val="00529C"/>
          </a:solidFill>
          <a:latin typeface="+mj-lt"/>
          <a:ea typeface="+mj-ea"/>
          <a:cs typeface="+mj-cs"/>
        </a:defRPr>
      </a:lvl1pPr>
      <a:lvl2pPr algn="l" rtl="0" eaLnBrk="0" fontAlgn="base" hangingPunct="0">
        <a:lnSpc>
          <a:spcPts val="3600"/>
        </a:lnSpc>
        <a:spcBef>
          <a:spcPct val="0"/>
        </a:spcBef>
        <a:spcAft>
          <a:spcPct val="0"/>
        </a:spcAft>
        <a:defRPr b="1">
          <a:solidFill>
            <a:srgbClr val="00529C"/>
          </a:solidFill>
          <a:latin typeface="Arial" charset="0"/>
        </a:defRPr>
      </a:lvl2pPr>
      <a:lvl3pPr algn="l" rtl="0" eaLnBrk="0" fontAlgn="base" hangingPunct="0">
        <a:lnSpc>
          <a:spcPts val="3600"/>
        </a:lnSpc>
        <a:spcBef>
          <a:spcPct val="0"/>
        </a:spcBef>
        <a:spcAft>
          <a:spcPct val="0"/>
        </a:spcAft>
        <a:defRPr b="1">
          <a:solidFill>
            <a:srgbClr val="00529C"/>
          </a:solidFill>
          <a:latin typeface="Arial" charset="0"/>
        </a:defRPr>
      </a:lvl3pPr>
      <a:lvl4pPr algn="l" rtl="0" eaLnBrk="0" fontAlgn="base" hangingPunct="0">
        <a:lnSpc>
          <a:spcPts val="3600"/>
        </a:lnSpc>
        <a:spcBef>
          <a:spcPct val="0"/>
        </a:spcBef>
        <a:spcAft>
          <a:spcPct val="0"/>
        </a:spcAft>
        <a:defRPr b="1">
          <a:solidFill>
            <a:srgbClr val="00529C"/>
          </a:solidFill>
          <a:latin typeface="Arial" charset="0"/>
        </a:defRPr>
      </a:lvl4pPr>
      <a:lvl5pPr algn="l" rtl="0" eaLnBrk="0" fontAlgn="base" hangingPunct="0">
        <a:lnSpc>
          <a:spcPts val="3600"/>
        </a:lnSpc>
        <a:spcBef>
          <a:spcPct val="0"/>
        </a:spcBef>
        <a:spcAft>
          <a:spcPct val="0"/>
        </a:spcAft>
        <a:defRPr b="1">
          <a:solidFill>
            <a:srgbClr val="00529C"/>
          </a:solidFill>
          <a:latin typeface="Arial" charset="0"/>
        </a:defRPr>
      </a:lvl5pPr>
      <a:lvl6pPr marL="457200" algn="l" rtl="0" eaLnBrk="0" fontAlgn="base" hangingPunct="0">
        <a:lnSpc>
          <a:spcPts val="3600"/>
        </a:lnSpc>
        <a:spcBef>
          <a:spcPct val="0"/>
        </a:spcBef>
        <a:spcAft>
          <a:spcPct val="0"/>
        </a:spcAft>
        <a:defRPr b="1">
          <a:solidFill>
            <a:srgbClr val="00529C"/>
          </a:solidFill>
          <a:latin typeface="Arial" charset="0"/>
        </a:defRPr>
      </a:lvl6pPr>
      <a:lvl7pPr marL="914400" algn="l" rtl="0" eaLnBrk="0" fontAlgn="base" hangingPunct="0">
        <a:lnSpc>
          <a:spcPts val="3600"/>
        </a:lnSpc>
        <a:spcBef>
          <a:spcPct val="0"/>
        </a:spcBef>
        <a:spcAft>
          <a:spcPct val="0"/>
        </a:spcAft>
        <a:defRPr b="1">
          <a:solidFill>
            <a:srgbClr val="00529C"/>
          </a:solidFill>
          <a:latin typeface="Arial" charset="0"/>
        </a:defRPr>
      </a:lvl7pPr>
      <a:lvl8pPr marL="1371600" algn="l" rtl="0" eaLnBrk="0" fontAlgn="base" hangingPunct="0">
        <a:lnSpc>
          <a:spcPts val="3600"/>
        </a:lnSpc>
        <a:spcBef>
          <a:spcPct val="0"/>
        </a:spcBef>
        <a:spcAft>
          <a:spcPct val="0"/>
        </a:spcAft>
        <a:defRPr b="1">
          <a:solidFill>
            <a:srgbClr val="00529C"/>
          </a:solidFill>
          <a:latin typeface="Arial" charset="0"/>
        </a:defRPr>
      </a:lvl8pPr>
      <a:lvl9pPr marL="1828800" algn="l" rtl="0" eaLnBrk="0" fontAlgn="base" hangingPunct="0">
        <a:lnSpc>
          <a:spcPts val="3600"/>
        </a:lnSpc>
        <a:spcBef>
          <a:spcPct val="0"/>
        </a:spcBef>
        <a:spcAft>
          <a:spcPct val="0"/>
        </a:spcAft>
        <a:defRPr b="1">
          <a:solidFill>
            <a:srgbClr val="00529C"/>
          </a:solidFill>
          <a:latin typeface="Arial" charset="0"/>
        </a:defRPr>
      </a:lvl9pPr>
    </p:titleStyle>
    <p:bodyStyle>
      <a:lvl1pPr marL="387350" indent="-387350" algn="l" rtl="0" eaLnBrk="0" fontAlgn="base" hangingPunct="0">
        <a:spcBef>
          <a:spcPct val="20000"/>
        </a:spcBef>
        <a:spcAft>
          <a:spcPct val="0"/>
        </a:spcAft>
        <a:defRPr sz="1000" b="1" i="1">
          <a:solidFill>
            <a:schemeClr val="accent1"/>
          </a:solidFill>
          <a:latin typeface="+mn-lt"/>
          <a:ea typeface="+mn-ea"/>
          <a:cs typeface="+mn-cs"/>
        </a:defRPr>
      </a:lvl1pPr>
      <a:lvl2pPr marL="952500" indent="-374650" algn="l" rtl="0" eaLnBrk="0" fontAlgn="base" hangingPunct="0">
        <a:lnSpc>
          <a:spcPts val="3000"/>
        </a:lnSpc>
        <a:spcBef>
          <a:spcPct val="20000"/>
        </a:spcBef>
        <a:spcAft>
          <a:spcPct val="0"/>
        </a:spcAft>
        <a:buSzPct val="80000"/>
        <a:buFont typeface="Wingdings" pitchFamily="2" charset="2"/>
        <a:buChar char="q"/>
        <a:defRPr kumimoji="1">
          <a:solidFill>
            <a:srgbClr val="00529E"/>
          </a:solidFill>
          <a:latin typeface="+mj-lt"/>
        </a:defRPr>
      </a:lvl2pPr>
      <a:lvl3pPr marL="1428750" indent="-285750" algn="l" rtl="0" eaLnBrk="0" fontAlgn="base" hangingPunct="0">
        <a:lnSpc>
          <a:spcPts val="3000"/>
        </a:lnSpc>
        <a:spcBef>
          <a:spcPct val="20000"/>
        </a:spcBef>
        <a:spcAft>
          <a:spcPct val="0"/>
        </a:spcAft>
        <a:buFont typeface="Wingdings" pitchFamily="2" charset="2"/>
        <a:buChar char="§"/>
        <a:defRPr kumimoji="1">
          <a:solidFill>
            <a:srgbClr val="00529E"/>
          </a:solidFill>
          <a:latin typeface="+mj-lt"/>
        </a:defRPr>
      </a:lvl3pPr>
      <a:lvl4pPr marL="1619250" indent="-247650" algn="l" rtl="0" eaLnBrk="0" fontAlgn="base" hangingPunct="0">
        <a:lnSpc>
          <a:spcPts val="3000"/>
        </a:lnSpc>
        <a:spcBef>
          <a:spcPct val="20000"/>
        </a:spcBef>
        <a:spcAft>
          <a:spcPct val="0"/>
        </a:spcAft>
        <a:defRPr kumimoji="1" sz="1600">
          <a:solidFill>
            <a:schemeClr val="hlink"/>
          </a:solidFill>
          <a:latin typeface="+mj-lt"/>
        </a:defRPr>
      </a:lvl4pPr>
      <a:lvl5pPr marL="2401888" indent="-306388" algn="l" rtl="0" eaLnBrk="0" fontAlgn="base" hangingPunct="0">
        <a:lnSpc>
          <a:spcPts val="3100"/>
        </a:lnSpc>
        <a:spcBef>
          <a:spcPct val="20000"/>
        </a:spcBef>
        <a:spcAft>
          <a:spcPct val="0"/>
        </a:spcAft>
        <a:buBlip>
          <a:blip r:embed="rId19"/>
        </a:buBlip>
        <a:defRPr kumimoji="1">
          <a:solidFill>
            <a:srgbClr val="1C3CA6"/>
          </a:solidFill>
          <a:latin typeface="+mj-lt"/>
        </a:defRPr>
      </a:lvl5pPr>
      <a:lvl6pPr marL="2859088" indent="-306388" algn="l" rtl="0" eaLnBrk="0" fontAlgn="base" hangingPunct="0">
        <a:lnSpc>
          <a:spcPts val="3100"/>
        </a:lnSpc>
        <a:spcBef>
          <a:spcPct val="20000"/>
        </a:spcBef>
        <a:spcAft>
          <a:spcPct val="0"/>
        </a:spcAft>
        <a:buBlip>
          <a:blip r:embed="rId19"/>
        </a:buBlip>
        <a:defRPr kumimoji="1">
          <a:solidFill>
            <a:srgbClr val="1C3CA6"/>
          </a:solidFill>
          <a:latin typeface="+mj-lt"/>
        </a:defRPr>
      </a:lvl6pPr>
      <a:lvl7pPr marL="3316288" indent="-306388" algn="l" rtl="0" eaLnBrk="0" fontAlgn="base" hangingPunct="0">
        <a:lnSpc>
          <a:spcPts val="3100"/>
        </a:lnSpc>
        <a:spcBef>
          <a:spcPct val="20000"/>
        </a:spcBef>
        <a:spcAft>
          <a:spcPct val="0"/>
        </a:spcAft>
        <a:buBlip>
          <a:blip r:embed="rId19"/>
        </a:buBlip>
        <a:defRPr kumimoji="1">
          <a:solidFill>
            <a:srgbClr val="1C3CA6"/>
          </a:solidFill>
          <a:latin typeface="+mj-lt"/>
        </a:defRPr>
      </a:lvl7pPr>
      <a:lvl8pPr marL="3773488" indent="-306388" algn="l" rtl="0" eaLnBrk="0" fontAlgn="base" hangingPunct="0">
        <a:lnSpc>
          <a:spcPts val="3100"/>
        </a:lnSpc>
        <a:spcBef>
          <a:spcPct val="20000"/>
        </a:spcBef>
        <a:spcAft>
          <a:spcPct val="0"/>
        </a:spcAft>
        <a:buBlip>
          <a:blip r:embed="rId19"/>
        </a:buBlip>
        <a:defRPr kumimoji="1">
          <a:solidFill>
            <a:srgbClr val="1C3CA6"/>
          </a:solidFill>
          <a:latin typeface="+mj-lt"/>
        </a:defRPr>
      </a:lvl8pPr>
      <a:lvl9pPr marL="4230688" indent="-306388" algn="l" rtl="0" eaLnBrk="0" fontAlgn="base" hangingPunct="0">
        <a:lnSpc>
          <a:spcPts val="3100"/>
        </a:lnSpc>
        <a:spcBef>
          <a:spcPct val="20000"/>
        </a:spcBef>
        <a:spcAft>
          <a:spcPct val="0"/>
        </a:spcAft>
        <a:buBlip>
          <a:blip r:embed="rId19"/>
        </a:buBlip>
        <a:defRPr kumimoji="1">
          <a:solidFill>
            <a:srgbClr val="1C3CA6"/>
          </a:solidFill>
          <a:latin typeface="+mj-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13.wmf"/><Relationship Id="rId5" Type="http://schemas.openxmlformats.org/officeDocument/2006/relationships/oleObject" Target="../embeddings/oleObject4.bin"/><Relationship Id="rId4" Type="http://schemas.openxmlformats.org/officeDocument/2006/relationships/image" Target="../media/image1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66733" y="1465445"/>
            <a:ext cx="8619008" cy="1790700"/>
          </a:xfrm>
        </p:spPr>
        <p:txBody>
          <a:bodyPr/>
          <a:lstStyle/>
          <a:p>
            <a:r>
              <a:rPr lang="it-IT" sz="3200" dirty="0">
                <a:solidFill>
                  <a:schemeClr val="tx2"/>
                </a:solidFill>
              </a:rPr>
              <a:t>CONVENZIONE INTERCENTER PER </a:t>
            </a:r>
            <a:r>
              <a:rPr lang="it-IT" sz="3200" dirty="0" smtClean="0">
                <a:solidFill>
                  <a:schemeClr val="tx2"/>
                </a:solidFill>
              </a:rPr>
              <a:t>SERVIZI postali 2</a:t>
            </a:r>
            <a:endParaRPr lang="it-IT" sz="3200" dirty="0">
              <a:solidFill>
                <a:schemeClr val="tx2"/>
              </a:solidFill>
            </a:endParaRPr>
          </a:p>
        </p:txBody>
      </p:sp>
      <p:sp>
        <p:nvSpPr>
          <p:cNvPr id="3" name="Sottotitolo 2"/>
          <p:cNvSpPr>
            <a:spLocks noGrp="1"/>
          </p:cNvSpPr>
          <p:nvPr>
            <p:ph type="subTitle" idx="1"/>
          </p:nvPr>
        </p:nvSpPr>
        <p:spPr>
          <a:xfrm>
            <a:off x="366735" y="3557231"/>
            <a:ext cx="8352262" cy="1083780"/>
          </a:xfrm>
        </p:spPr>
        <p:txBody>
          <a:bodyPr>
            <a:normAutofit/>
          </a:bodyPr>
          <a:lstStyle/>
          <a:p>
            <a:pPr algn="ctr"/>
            <a:r>
              <a:rPr lang="it-IT" sz="2000" dirty="0">
                <a:solidFill>
                  <a:schemeClr val="tx2"/>
                </a:solidFill>
              </a:rPr>
              <a:t>GUIDA ALLA CONVENZIONE: requisiti di transizione</a:t>
            </a:r>
          </a:p>
          <a:p>
            <a:endParaRPr lang="it-IT" dirty="0">
              <a:solidFill>
                <a:schemeClr val="tx2"/>
              </a:solidFill>
            </a:endParaRPr>
          </a:p>
        </p:txBody>
      </p:sp>
    </p:spTree>
    <p:extLst>
      <p:ext uri="{BB962C8B-B14F-4D97-AF65-F5344CB8AC3E}">
        <p14:creationId xmlns:p14="http://schemas.microsoft.com/office/powerpoint/2010/main" val="2826549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PREMESSA</a:t>
            </a:r>
          </a:p>
        </p:txBody>
      </p:sp>
      <p:sp>
        <p:nvSpPr>
          <p:cNvPr id="3" name="Segnaposto testo 2"/>
          <p:cNvSpPr>
            <a:spLocks noGrp="1"/>
          </p:cNvSpPr>
          <p:nvPr>
            <p:ph type="body" sz="quarter" idx="14"/>
          </p:nvPr>
        </p:nvSpPr>
        <p:spPr/>
        <p:txBody>
          <a:bodyPr>
            <a:normAutofit/>
          </a:bodyPr>
          <a:lstStyle/>
          <a:p>
            <a:pPr marL="0" indent="0">
              <a:buNone/>
            </a:pPr>
            <a:endParaRPr lang="it-IT" sz="1800" dirty="0">
              <a:solidFill>
                <a:srgbClr val="0047BB"/>
              </a:solidFill>
            </a:endParaRPr>
          </a:p>
          <a:p>
            <a:pPr marL="0" indent="0">
              <a:buNone/>
            </a:pPr>
            <a:endParaRPr lang="it-IT" sz="1800" dirty="0">
              <a:solidFill>
                <a:srgbClr val="0047BB"/>
              </a:solidFill>
            </a:endParaRPr>
          </a:p>
          <a:p>
            <a:pPr marL="0" indent="0" algn="just">
              <a:buNone/>
            </a:pPr>
            <a:r>
              <a:rPr lang="it-IT" sz="1800" dirty="0">
                <a:solidFill>
                  <a:srgbClr val="0047BB"/>
                </a:solidFill>
              </a:rPr>
              <a:t>La presente Guida ha l’obiettivo di indicare il processo di adesione alla Convenzione per </a:t>
            </a:r>
            <a:r>
              <a:rPr lang="it-IT" sz="1800" dirty="0" smtClean="0">
                <a:solidFill>
                  <a:srgbClr val="0047BB"/>
                </a:solidFill>
              </a:rPr>
              <a:t>i Servizi Postali 2 </a:t>
            </a:r>
            <a:r>
              <a:rPr lang="it-IT" sz="1800" dirty="0">
                <a:solidFill>
                  <a:srgbClr val="0047BB"/>
                </a:solidFill>
              </a:rPr>
              <a:t>stipulata e sottoscritta tra l’Agenzia Intercent-ER e Poste Italiane SpA. La presente guida non intende sostituire né integrare la documentazione contrattuale sottoscritta fra le parti, pertanto le informazioni in essa contenute non possono essere motivo di rivalsa da parte delle Amministrazioni contraenti nei confronti del Fornitore </a:t>
            </a:r>
            <a:r>
              <a:rPr lang="it-IT" sz="1800" dirty="0" smtClean="0">
                <a:solidFill>
                  <a:srgbClr val="0047BB"/>
                </a:solidFill>
              </a:rPr>
              <a:t>e/o dell’Agenzia </a:t>
            </a:r>
            <a:r>
              <a:rPr lang="it-IT" sz="1800" dirty="0" err="1" smtClean="0">
                <a:solidFill>
                  <a:srgbClr val="0047BB"/>
                </a:solidFill>
              </a:rPr>
              <a:t>Intercent</a:t>
            </a:r>
            <a:r>
              <a:rPr lang="it-IT" sz="1800" dirty="0" smtClean="0">
                <a:solidFill>
                  <a:srgbClr val="0047BB"/>
                </a:solidFill>
              </a:rPr>
              <a:t>-ER</a:t>
            </a:r>
            <a:r>
              <a:rPr lang="it-IT" sz="1800" dirty="0">
                <a:solidFill>
                  <a:srgbClr val="0047BB"/>
                </a:solidFill>
              </a:rPr>
              <a:t>. </a:t>
            </a:r>
          </a:p>
          <a:p>
            <a:pPr marL="0" indent="0" algn="just">
              <a:buNone/>
            </a:pPr>
            <a:endParaRPr lang="it-IT" sz="1800" dirty="0">
              <a:solidFill>
                <a:srgbClr val="0047BB"/>
              </a:solidFill>
            </a:endParaRPr>
          </a:p>
          <a:p>
            <a:pPr marL="0" indent="0" algn="just">
              <a:buNone/>
            </a:pPr>
            <a:r>
              <a:rPr lang="it-IT" sz="1800" dirty="0">
                <a:solidFill>
                  <a:srgbClr val="0047BB"/>
                </a:solidFill>
              </a:rPr>
              <a:t>Per qualsiasi informazione sulla Convenzione (condizioni previste, modalità di adesione</a:t>
            </a:r>
            <a:r>
              <a:rPr lang="it-IT" sz="1800" dirty="0" smtClean="0">
                <a:solidFill>
                  <a:srgbClr val="0047BB"/>
                </a:solidFill>
              </a:rPr>
              <a:t>, Preliminari e relativi allegati, </a:t>
            </a:r>
            <a:r>
              <a:rPr lang="it-IT" sz="1800" dirty="0">
                <a:solidFill>
                  <a:srgbClr val="0047BB"/>
                </a:solidFill>
              </a:rPr>
              <a:t>modalità di inoltro e compilazione degli ordinativi, ecc.) occorre contattare il Fornitore i cui recapiti sono riportati alla pagina web della Convenzione </a:t>
            </a:r>
            <a:r>
              <a:rPr lang="it-IT" sz="1800" dirty="0" smtClean="0">
                <a:solidFill>
                  <a:srgbClr val="0047BB"/>
                </a:solidFill>
              </a:rPr>
              <a:t>…………………………………………………………..</a:t>
            </a:r>
            <a:endParaRPr lang="it-IT" sz="1800" dirty="0">
              <a:solidFill>
                <a:srgbClr val="0047BB"/>
              </a:solidFill>
            </a:endParaRPr>
          </a:p>
          <a:p>
            <a:pPr marL="0" indent="0">
              <a:buNone/>
            </a:pPr>
            <a:endParaRPr lang="it-IT" sz="1800" dirty="0">
              <a:solidFill>
                <a:srgbClr val="0047BB"/>
              </a:solidFill>
            </a:endParaRP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2</a:t>
            </a:fld>
            <a:endParaRPr lang="it-IT" dirty="0"/>
          </a:p>
        </p:txBody>
      </p:sp>
    </p:spTree>
    <p:extLst>
      <p:ext uri="{BB962C8B-B14F-4D97-AF65-F5344CB8AC3E}">
        <p14:creationId xmlns:p14="http://schemas.microsoft.com/office/powerpoint/2010/main" val="2742392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78608" y="151406"/>
            <a:ext cx="8563940" cy="358951"/>
          </a:xfrm>
        </p:spPr>
        <p:txBody>
          <a:bodyPr/>
          <a:lstStyle/>
          <a:p>
            <a:r>
              <a:rPr lang="it-IT" dirty="0"/>
              <a:t>PROCESSO PRE - </a:t>
            </a:r>
            <a:r>
              <a:rPr lang="it-IT" dirty="0">
                <a:solidFill>
                  <a:srgbClr val="0047BB"/>
                </a:solidFill>
              </a:rPr>
              <a:t>ADESIONE</a:t>
            </a: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3</a:t>
            </a:fld>
            <a:endParaRPr lang="it-IT" dirty="0"/>
          </a:p>
        </p:txBody>
      </p:sp>
      <p:sp>
        <p:nvSpPr>
          <p:cNvPr id="7" name="Rettangolo 6"/>
          <p:cNvSpPr/>
          <p:nvPr/>
        </p:nvSpPr>
        <p:spPr>
          <a:xfrm>
            <a:off x="497231" y="1145534"/>
            <a:ext cx="8126693" cy="5078313"/>
          </a:xfrm>
          <a:prstGeom prst="rect">
            <a:avLst/>
          </a:prstGeom>
        </p:spPr>
        <p:txBody>
          <a:bodyPr wrap="square">
            <a:spAutoFit/>
          </a:bodyPr>
          <a:lstStyle/>
          <a:p>
            <a:pPr marL="342900" lvl="0" indent="-342900" algn="just">
              <a:buFont typeface="Arial" panose="020B0604020202020204" pitchFamily="34" charset="0"/>
              <a:buChar char="•"/>
            </a:pPr>
            <a:r>
              <a:rPr lang="it-IT" dirty="0">
                <a:solidFill>
                  <a:srgbClr val="0047BB"/>
                </a:solidFill>
              </a:rPr>
              <a:t>L’Ente interessato all’adesione attraverso SATER alla pagina della convenzione individua e contatta  il proprio commerciale di riferimento.</a:t>
            </a:r>
          </a:p>
          <a:p>
            <a:pPr marL="342900" lvl="0" indent="-342900">
              <a:buFont typeface="Arial" panose="020B0604020202020204" pitchFamily="34" charset="0"/>
              <a:buChar char="•"/>
            </a:pPr>
            <a:endParaRPr lang="it-IT" dirty="0">
              <a:solidFill>
                <a:srgbClr val="0047BB"/>
              </a:solidFill>
            </a:endParaRPr>
          </a:p>
          <a:p>
            <a:pPr lvl="0"/>
            <a:endParaRPr lang="it-IT" dirty="0">
              <a:solidFill>
                <a:srgbClr val="0047BB"/>
              </a:solidFill>
            </a:endParaRPr>
          </a:p>
          <a:p>
            <a:pPr marL="342900" lvl="0" indent="-342900">
              <a:buFont typeface="Arial" panose="020B0604020202020204" pitchFamily="34" charset="0"/>
              <a:buChar char="•"/>
            </a:pPr>
            <a:endParaRPr lang="it-IT" dirty="0">
              <a:solidFill>
                <a:srgbClr val="0047BB"/>
              </a:solidFill>
            </a:endParaRPr>
          </a:p>
          <a:p>
            <a:pPr marL="342900" lvl="0" indent="-342900" algn="just">
              <a:buFont typeface="Arial" panose="020B0604020202020204" pitchFamily="34" charset="0"/>
              <a:buChar char="•"/>
            </a:pPr>
            <a:r>
              <a:rPr lang="it-IT" dirty="0">
                <a:solidFill>
                  <a:srgbClr val="0047BB"/>
                </a:solidFill>
              </a:rPr>
              <a:t>L’Ente richiede  incontro formale con il commerciale di riferimento utilizzando il preliminare previsto per il lotto di interesse </a:t>
            </a:r>
          </a:p>
          <a:p>
            <a:pPr lvl="0"/>
            <a:endParaRPr lang="it-IT" dirty="0">
              <a:solidFill>
                <a:srgbClr val="0047BB"/>
              </a:solidFill>
            </a:endParaRPr>
          </a:p>
          <a:p>
            <a:pPr lvl="0"/>
            <a:endParaRPr lang="it-IT" dirty="0">
              <a:solidFill>
                <a:srgbClr val="0047BB"/>
              </a:solidFill>
            </a:endParaRPr>
          </a:p>
          <a:p>
            <a:pPr marL="342900" lvl="0" indent="-342900">
              <a:buFont typeface="Arial" panose="020B0604020202020204" pitchFamily="34" charset="0"/>
              <a:buChar char="•"/>
            </a:pPr>
            <a:endParaRPr lang="it-IT" dirty="0">
              <a:solidFill>
                <a:srgbClr val="0047BB"/>
              </a:solidFill>
            </a:endParaRPr>
          </a:p>
          <a:p>
            <a:pPr marL="342900" lvl="0" indent="-342900" algn="just">
              <a:buFont typeface="Arial" panose="020B0604020202020204" pitchFamily="34" charset="0"/>
              <a:buChar char="•"/>
            </a:pPr>
            <a:r>
              <a:rPr lang="it-IT" dirty="0">
                <a:solidFill>
                  <a:srgbClr val="0047BB"/>
                </a:solidFill>
              </a:rPr>
              <a:t>Il commerciale fornisce le indicazioni per la compilazione degli allegati al  preliminare di fornitura del lotto di interesse  per l’individuazione dei fabbisogni dell’Ente</a:t>
            </a:r>
          </a:p>
          <a:p>
            <a:pPr marL="342900" lvl="0" indent="-342900">
              <a:buFont typeface="Arial" panose="020B0604020202020204" pitchFamily="34" charset="0"/>
              <a:buChar char="•"/>
            </a:pPr>
            <a:endParaRPr lang="it-IT" dirty="0">
              <a:solidFill>
                <a:srgbClr val="0047BB"/>
              </a:solidFill>
            </a:endParaRPr>
          </a:p>
          <a:p>
            <a:pPr lvl="0"/>
            <a:endParaRPr lang="it-IT" dirty="0">
              <a:solidFill>
                <a:srgbClr val="0047BB"/>
              </a:solidFill>
            </a:endParaRPr>
          </a:p>
          <a:p>
            <a:pPr lvl="0"/>
            <a:endParaRPr lang="it-IT" dirty="0">
              <a:solidFill>
                <a:srgbClr val="0047BB"/>
              </a:solidFill>
            </a:endParaRPr>
          </a:p>
          <a:p>
            <a:pPr lvl="0"/>
            <a:endParaRPr lang="it-IT" dirty="0">
              <a:solidFill>
                <a:srgbClr val="0047BB"/>
              </a:solidFill>
            </a:endParaRPr>
          </a:p>
          <a:p>
            <a:pPr marL="342900" lvl="0" indent="-342900">
              <a:buFont typeface="Arial" panose="020B0604020202020204" pitchFamily="34" charset="0"/>
              <a:buChar char="•"/>
            </a:pPr>
            <a:endParaRPr lang="it-IT" dirty="0">
              <a:solidFill>
                <a:srgbClr val="0047BB"/>
              </a:solidFill>
            </a:endParaRPr>
          </a:p>
        </p:txBody>
      </p:sp>
    </p:spTree>
    <p:extLst>
      <p:ext uri="{BB962C8B-B14F-4D97-AF65-F5344CB8AC3E}">
        <p14:creationId xmlns:p14="http://schemas.microsoft.com/office/powerpoint/2010/main" val="3679288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78608" y="151406"/>
            <a:ext cx="8563940" cy="358951"/>
          </a:xfrm>
        </p:spPr>
        <p:txBody>
          <a:bodyPr/>
          <a:lstStyle/>
          <a:p>
            <a:r>
              <a:rPr lang="it-IT" dirty="0"/>
              <a:t>PROCESSO PRE - </a:t>
            </a:r>
            <a:r>
              <a:rPr lang="it-IT" dirty="0">
                <a:solidFill>
                  <a:srgbClr val="0047BB"/>
                </a:solidFill>
              </a:rPr>
              <a:t>ADESIONE</a:t>
            </a: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4</a:t>
            </a:fld>
            <a:endParaRPr lang="it-IT" dirty="0"/>
          </a:p>
        </p:txBody>
      </p:sp>
      <p:sp>
        <p:nvSpPr>
          <p:cNvPr id="7" name="Rettangolo 6"/>
          <p:cNvSpPr/>
          <p:nvPr/>
        </p:nvSpPr>
        <p:spPr>
          <a:xfrm>
            <a:off x="532913" y="1243444"/>
            <a:ext cx="8126693" cy="5078313"/>
          </a:xfrm>
          <a:prstGeom prst="rect">
            <a:avLst/>
          </a:prstGeom>
        </p:spPr>
        <p:txBody>
          <a:bodyPr wrap="square">
            <a:spAutoFit/>
          </a:bodyPr>
          <a:lstStyle/>
          <a:p>
            <a:pPr marL="342900" lvl="0" indent="-342900" algn="just">
              <a:buFont typeface="Arial" panose="020B0604020202020204" pitchFamily="34" charset="0"/>
              <a:buChar char="•"/>
            </a:pPr>
            <a:r>
              <a:rPr lang="it-IT" dirty="0" smtClean="0">
                <a:solidFill>
                  <a:srgbClr val="0047BB"/>
                </a:solidFill>
              </a:rPr>
              <a:t>A valle del primo incontro, dopo aver recepito le richieste/esigenze dell’Ente, il commerciale di riferimento verifica le fattibilità dei servizi nelle modalità richieste e ne da riscontro a questi (esempio orari servizio </a:t>
            </a:r>
            <a:r>
              <a:rPr lang="it-IT" dirty="0" err="1" smtClean="0">
                <a:solidFill>
                  <a:srgbClr val="0047BB"/>
                </a:solidFill>
              </a:rPr>
              <a:t>pick</a:t>
            </a:r>
            <a:r>
              <a:rPr lang="it-IT" dirty="0" smtClean="0">
                <a:solidFill>
                  <a:srgbClr val="0047BB"/>
                </a:solidFill>
              </a:rPr>
              <a:t> up, delivery ed eventuali servizi accessori).</a:t>
            </a:r>
          </a:p>
          <a:p>
            <a:pPr lvl="0" algn="just"/>
            <a:endParaRPr lang="it-IT" dirty="0" smtClean="0">
              <a:solidFill>
                <a:srgbClr val="0047BB"/>
              </a:solidFill>
            </a:endParaRPr>
          </a:p>
          <a:p>
            <a:pPr marL="342900" lvl="0" indent="-342900" algn="just">
              <a:buFont typeface="Arial" panose="020B0604020202020204" pitchFamily="34" charset="0"/>
              <a:buChar char="•"/>
            </a:pPr>
            <a:r>
              <a:rPr lang="it-IT" dirty="0" smtClean="0">
                <a:solidFill>
                  <a:srgbClr val="0047BB"/>
                </a:solidFill>
              </a:rPr>
              <a:t>L’Ente </a:t>
            </a:r>
            <a:r>
              <a:rPr lang="it-IT" dirty="0">
                <a:solidFill>
                  <a:srgbClr val="0047BB"/>
                </a:solidFill>
              </a:rPr>
              <a:t>invia tramite PEC a </a:t>
            </a:r>
            <a:r>
              <a:rPr lang="it-IT" u="sng" dirty="0">
                <a:solidFill>
                  <a:srgbClr val="0047BB"/>
                </a:solidFill>
              </a:rPr>
              <a:t>massimo.pasqual@pec.posteitaliane.it</a:t>
            </a:r>
            <a:r>
              <a:rPr lang="it-IT" dirty="0">
                <a:solidFill>
                  <a:srgbClr val="0047BB"/>
                </a:solidFill>
              </a:rPr>
              <a:t> il preliminare di fornitura e gli allegati per il lotto di </a:t>
            </a:r>
            <a:r>
              <a:rPr lang="it-IT" dirty="0" smtClean="0">
                <a:solidFill>
                  <a:srgbClr val="0047BB"/>
                </a:solidFill>
              </a:rPr>
              <a:t>interesse, </a:t>
            </a:r>
            <a:r>
              <a:rPr lang="it-IT" dirty="0">
                <a:solidFill>
                  <a:srgbClr val="0047BB"/>
                </a:solidFill>
              </a:rPr>
              <a:t>firmati digitalmente.</a:t>
            </a:r>
          </a:p>
          <a:p>
            <a:pPr marL="342900" lvl="0" indent="-342900" algn="just">
              <a:buFont typeface="Arial" panose="020B0604020202020204" pitchFamily="34" charset="0"/>
              <a:buChar char="•"/>
            </a:pPr>
            <a:endParaRPr lang="it-IT" dirty="0">
              <a:solidFill>
                <a:srgbClr val="0047BB"/>
              </a:solidFill>
            </a:endParaRPr>
          </a:p>
          <a:p>
            <a:pPr marL="342900" lvl="0" indent="-342900" algn="just">
              <a:buFont typeface="Arial" panose="020B0604020202020204" pitchFamily="34" charset="0"/>
              <a:buChar char="•"/>
            </a:pPr>
            <a:r>
              <a:rPr lang="it-IT" dirty="0">
                <a:solidFill>
                  <a:srgbClr val="0047BB"/>
                </a:solidFill>
              </a:rPr>
              <a:t>A valle delle verifiche </a:t>
            </a:r>
            <a:r>
              <a:rPr lang="it-IT" dirty="0" smtClean="0">
                <a:solidFill>
                  <a:srgbClr val="0047BB"/>
                </a:solidFill>
              </a:rPr>
              <a:t>di coincidenza tra fattibilità interna e richieste del cliente, </a:t>
            </a:r>
            <a:r>
              <a:rPr lang="it-IT" dirty="0">
                <a:solidFill>
                  <a:srgbClr val="0047BB"/>
                </a:solidFill>
              </a:rPr>
              <a:t>Poste Italiane restituisce i documenti controfirmati tramite PEC all’indirizzo di ricezione.</a:t>
            </a:r>
          </a:p>
          <a:p>
            <a:pPr marL="342900" lvl="0" indent="-342900" algn="just">
              <a:buFont typeface="Arial" panose="020B0604020202020204" pitchFamily="34" charset="0"/>
              <a:buChar char="•"/>
            </a:pPr>
            <a:endParaRPr lang="it-IT" dirty="0">
              <a:solidFill>
                <a:srgbClr val="0047BB"/>
              </a:solidFill>
            </a:endParaRPr>
          </a:p>
          <a:p>
            <a:pPr marL="342900" lvl="0" indent="-342900" algn="just">
              <a:buFont typeface="Arial" panose="020B0604020202020204" pitchFamily="34" charset="0"/>
              <a:buChar char="•"/>
            </a:pPr>
            <a:r>
              <a:rPr lang="it-IT" dirty="0">
                <a:solidFill>
                  <a:srgbClr val="0047BB"/>
                </a:solidFill>
              </a:rPr>
              <a:t>L’Ente, dopo aver ricevuto il preliminare controfirmato procede ad emettere Ordine di Fornitura su portale </a:t>
            </a:r>
            <a:r>
              <a:rPr lang="it-IT" dirty="0" err="1" smtClean="0">
                <a:solidFill>
                  <a:srgbClr val="0047BB"/>
                </a:solidFill>
              </a:rPr>
              <a:t>Sater</a:t>
            </a:r>
            <a:r>
              <a:rPr lang="it-IT" dirty="0" smtClean="0">
                <a:solidFill>
                  <a:srgbClr val="0047BB"/>
                </a:solidFill>
              </a:rPr>
              <a:t>, allegando l’ADR ed i relativi allegati</a:t>
            </a:r>
            <a:endParaRPr lang="it-IT" dirty="0">
              <a:solidFill>
                <a:srgbClr val="0047BB"/>
              </a:solidFill>
            </a:endParaRPr>
          </a:p>
          <a:p>
            <a:pPr marL="342900" lvl="0" indent="-342900" algn="just">
              <a:buFont typeface="Arial" panose="020B0604020202020204" pitchFamily="34" charset="0"/>
              <a:buChar char="•"/>
            </a:pPr>
            <a:endParaRPr lang="it-IT" dirty="0">
              <a:solidFill>
                <a:srgbClr val="0047BB"/>
              </a:solidFill>
            </a:endParaRPr>
          </a:p>
          <a:p>
            <a:pPr marL="342900" lvl="0" indent="-342900" algn="just">
              <a:buFont typeface="Arial" panose="020B0604020202020204" pitchFamily="34" charset="0"/>
              <a:buChar char="•"/>
            </a:pPr>
            <a:r>
              <a:rPr lang="it-IT" dirty="0">
                <a:solidFill>
                  <a:srgbClr val="0047BB"/>
                </a:solidFill>
              </a:rPr>
              <a:t>Poste Italiane accetta l’ODF su portale </a:t>
            </a:r>
            <a:r>
              <a:rPr lang="it-IT" dirty="0" err="1" smtClean="0">
                <a:solidFill>
                  <a:srgbClr val="0047BB"/>
                </a:solidFill>
              </a:rPr>
              <a:t>Sater</a:t>
            </a:r>
            <a:r>
              <a:rPr lang="it-IT" dirty="0">
                <a:solidFill>
                  <a:srgbClr val="0047BB"/>
                </a:solidFill>
              </a:rPr>
              <a:t> </a:t>
            </a:r>
            <a:r>
              <a:rPr lang="it-IT" dirty="0" smtClean="0">
                <a:solidFill>
                  <a:srgbClr val="0047BB"/>
                </a:solidFill>
              </a:rPr>
              <a:t>entro 5 gg lavorativi dal suo caricamento.</a:t>
            </a:r>
            <a:endParaRPr lang="it-IT" dirty="0">
              <a:solidFill>
                <a:srgbClr val="0047BB"/>
              </a:solidFill>
            </a:endParaRPr>
          </a:p>
        </p:txBody>
      </p:sp>
    </p:spTree>
    <p:extLst>
      <p:ext uri="{BB962C8B-B14F-4D97-AF65-F5344CB8AC3E}">
        <p14:creationId xmlns:p14="http://schemas.microsoft.com/office/powerpoint/2010/main" val="1934210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78608" y="151406"/>
            <a:ext cx="8563940" cy="358951"/>
          </a:xfrm>
        </p:spPr>
        <p:txBody>
          <a:bodyPr/>
          <a:lstStyle/>
          <a:p>
            <a:r>
              <a:rPr lang="it-IT" dirty="0"/>
              <a:t>PROCESSO POST - </a:t>
            </a:r>
            <a:r>
              <a:rPr lang="it-IT" dirty="0">
                <a:solidFill>
                  <a:srgbClr val="0047BB"/>
                </a:solidFill>
              </a:rPr>
              <a:t>ADESIONE</a:t>
            </a: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5</a:t>
            </a:fld>
            <a:endParaRPr lang="it-IT" dirty="0"/>
          </a:p>
        </p:txBody>
      </p:sp>
      <p:sp>
        <p:nvSpPr>
          <p:cNvPr id="7" name="Rettangolo 6"/>
          <p:cNvSpPr/>
          <p:nvPr/>
        </p:nvSpPr>
        <p:spPr>
          <a:xfrm>
            <a:off x="532913" y="1381943"/>
            <a:ext cx="8126693" cy="4247317"/>
          </a:xfrm>
          <a:prstGeom prst="rect">
            <a:avLst/>
          </a:prstGeom>
        </p:spPr>
        <p:txBody>
          <a:bodyPr wrap="square">
            <a:spAutoFit/>
          </a:bodyPr>
          <a:lstStyle/>
          <a:p>
            <a:pPr marL="285750" lvl="0" indent="-285750" algn="just">
              <a:buFont typeface="Arial" panose="020B0604020202020204" pitchFamily="34" charset="0"/>
              <a:buChar char="•"/>
            </a:pPr>
            <a:r>
              <a:rPr lang="it-IT" dirty="0">
                <a:solidFill>
                  <a:srgbClr val="0047BB"/>
                </a:solidFill>
              </a:rPr>
              <a:t> </a:t>
            </a:r>
            <a:r>
              <a:rPr lang="it-IT" dirty="0" smtClean="0">
                <a:solidFill>
                  <a:srgbClr val="0047BB"/>
                </a:solidFill>
              </a:rPr>
              <a:t>Poste Italiane si </a:t>
            </a:r>
            <a:r>
              <a:rPr lang="it-IT" dirty="0">
                <a:solidFill>
                  <a:srgbClr val="0047BB"/>
                </a:solidFill>
              </a:rPr>
              <a:t>impegna a fornire i servizi richiesti entro </a:t>
            </a:r>
            <a:r>
              <a:rPr lang="it-IT" dirty="0" smtClean="0">
                <a:solidFill>
                  <a:srgbClr val="0047BB"/>
                </a:solidFill>
              </a:rPr>
              <a:t>30 </a:t>
            </a:r>
            <a:r>
              <a:rPr lang="it-IT" dirty="0">
                <a:solidFill>
                  <a:srgbClr val="0047BB"/>
                </a:solidFill>
              </a:rPr>
              <a:t>gg </a:t>
            </a:r>
            <a:r>
              <a:rPr lang="it-IT" dirty="0" smtClean="0">
                <a:solidFill>
                  <a:srgbClr val="0047BB"/>
                </a:solidFill>
              </a:rPr>
              <a:t>dall’accettazione dell’ODF. </a:t>
            </a:r>
            <a:r>
              <a:rPr lang="it-IT" dirty="0">
                <a:solidFill>
                  <a:srgbClr val="0047BB"/>
                </a:solidFill>
              </a:rPr>
              <a:t>Non verranno conteggiate nel suddetto termine le attività non direttamente in carico a Poste Italiane. A titolo esemplificativo e  non esaustivo, si riportano alcune casistiche:</a:t>
            </a:r>
          </a:p>
          <a:p>
            <a:pPr marL="742950" lvl="1" indent="-285750" algn="just">
              <a:buFont typeface="Arial" panose="020B0604020202020204" pitchFamily="34" charset="0"/>
              <a:buChar char="•"/>
            </a:pPr>
            <a:r>
              <a:rPr lang="it-IT" dirty="0">
                <a:solidFill>
                  <a:srgbClr val="0047BB"/>
                </a:solidFill>
              </a:rPr>
              <a:t>Fornitura documenti/prodotto per l’omologazione (Modello ASP/Campionatura)</a:t>
            </a:r>
          </a:p>
          <a:p>
            <a:pPr marL="742950" lvl="1" indent="-285750" algn="just">
              <a:buFont typeface="Arial" panose="020B0604020202020204" pitchFamily="34" charset="0"/>
              <a:buChar char="•"/>
            </a:pPr>
            <a:r>
              <a:rPr lang="it-IT" dirty="0">
                <a:solidFill>
                  <a:srgbClr val="0047BB"/>
                </a:solidFill>
              </a:rPr>
              <a:t>Registrazione al portale di rendicontazione </a:t>
            </a:r>
          </a:p>
          <a:p>
            <a:pPr lvl="0" algn="just"/>
            <a:endParaRPr lang="it-IT" dirty="0">
              <a:solidFill>
                <a:srgbClr val="0047BB"/>
              </a:solidFill>
            </a:endParaRPr>
          </a:p>
          <a:p>
            <a:pPr marL="342900" indent="-342900" algn="just">
              <a:buFont typeface="Arial" panose="020B0604020202020204" pitchFamily="34" charset="0"/>
              <a:buChar char="•"/>
            </a:pPr>
            <a:r>
              <a:rPr lang="it-IT" dirty="0" smtClean="0">
                <a:solidFill>
                  <a:srgbClr val="0047BB"/>
                </a:solidFill>
              </a:rPr>
              <a:t>Le attività </a:t>
            </a:r>
            <a:r>
              <a:rPr lang="it-IT" dirty="0">
                <a:solidFill>
                  <a:srgbClr val="0047BB"/>
                </a:solidFill>
              </a:rPr>
              <a:t>successive all’adesione utili per profilare l’Amministrazione Contraente nei sistemi di </a:t>
            </a:r>
            <a:r>
              <a:rPr lang="it-IT" dirty="0" smtClean="0">
                <a:solidFill>
                  <a:srgbClr val="0047BB"/>
                </a:solidFill>
              </a:rPr>
              <a:t>gestione utilizzati da Poste Italiane per fornire i vari servizi viene dettagliata di seguito:</a:t>
            </a:r>
            <a:endParaRPr lang="it-IT" dirty="0">
              <a:solidFill>
                <a:srgbClr val="0047BB"/>
              </a:solidFill>
            </a:endParaRPr>
          </a:p>
          <a:p>
            <a:pPr marL="742950" lvl="1" indent="-285750" algn="just">
              <a:buFont typeface="Arial" panose="020B0604020202020204" pitchFamily="34" charset="0"/>
              <a:buChar char="•"/>
            </a:pPr>
            <a:r>
              <a:rPr lang="it-IT" dirty="0" smtClean="0">
                <a:solidFill>
                  <a:srgbClr val="0047BB"/>
                </a:solidFill>
              </a:rPr>
              <a:t>Piano di rilascio dei prodotti Lotto 1 (</a:t>
            </a:r>
            <a:r>
              <a:rPr lang="it-IT" dirty="0">
                <a:solidFill>
                  <a:srgbClr val="0047BB"/>
                </a:solidFill>
              </a:rPr>
              <a:t>previste </a:t>
            </a:r>
            <a:r>
              <a:rPr lang="it-IT" dirty="0" err="1">
                <a:solidFill>
                  <a:srgbClr val="0047BB"/>
                </a:solidFill>
              </a:rPr>
              <a:t>prelavorazioni</a:t>
            </a:r>
            <a:r>
              <a:rPr lang="it-IT" dirty="0">
                <a:solidFill>
                  <a:srgbClr val="0047BB"/>
                </a:solidFill>
              </a:rPr>
              <a:t> a carico dell’Ente per poter accedere al servizio di rendicontazione</a:t>
            </a:r>
            <a:r>
              <a:rPr lang="it-IT" dirty="0" smtClean="0">
                <a:solidFill>
                  <a:srgbClr val="0047BB"/>
                </a:solidFill>
              </a:rPr>
              <a:t>*)</a:t>
            </a:r>
          </a:p>
          <a:p>
            <a:pPr marL="742950" lvl="1" indent="-285750" algn="just">
              <a:buFont typeface="Arial" panose="020B0604020202020204" pitchFamily="34" charset="0"/>
              <a:buChar char="•"/>
            </a:pPr>
            <a:r>
              <a:rPr lang="it-IT" dirty="0" smtClean="0">
                <a:solidFill>
                  <a:srgbClr val="0047BB"/>
                </a:solidFill>
              </a:rPr>
              <a:t>Piano di rilascio dei prodotti Lotto 2</a:t>
            </a:r>
            <a:endParaRPr lang="it-IT" dirty="0">
              <a:solidFill>
                <a:srgbClr val="0047BB"/>
              </a:solidFill>
            </a:endParaRPr>
          </a:p>
          <a:p>
            <a:pPr marL="342900" indent="-342900">
              <a:buFont typeface="Arial" panose="020B0604020202020204" pitchFamily="34" charset="0"/>
              <a:buChar char="•"/>
            </a:pPr>
            <a:endParaRPr lang="it-IT" dirty="0">
              <a:solidFill>
                <a:srgbClr val="0047BB"/>
              </a:solidFill>
            </a:endParaRPr>
          </a:p>
        </p:txBody>
      </p:sp>
      <p:sp>
        <p:nvSpPr>
          <p:cNvPr id="3" name="CasellaDiTesto 2"/>
          <p:cNvSpPr txBox="1"/>
          <p:nvPr/>
        </p:nvSpPr>
        <p:spPr>
          <a:xfrm>
            <a:off x="469584" y="5571316"/>
            <a:ext cx="8289114" cy="646331"/>
          </a:xfrm>
          <a:prstGeom prst="rect">
            <a:avLst/>
          </a:prstGeom>
          <a:noFill/>
        </p:spPr>
        <p:txBody>
          <a:bodyPr wrap="square" rtlCol="0">
            <a:spAutoFit/>
          </a:bodyPr>
          <a:lstStyle/>
          <a:p>
            <a:r>
              <a:rPr lang="it-IT" dirty="0"/>
              <a:t>*La rendicontazione è un servizio aggiuntivo di tipo massivo  diverso da quello  garantito ed accessibile tramite il portale pubblico Poste.it</a:t>
            </a:r>
          </a:p>
        </p:txBody>
      </p:sp>
    </p:spTree>
    <p:extLst>
      <p:ext uri="{BB962C8B-B14F-4D97-AF65-F5344CB8AC3E}">
        <p14:creationId xmlns:p14="http://schemas.microsoft.com/office/powerpoint/2010/main" val="3321839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Processo di attivazione</a:t>
            </a:r>
            <a:endParaRPr lang="it-IT" dirty="0"/>
          </a:p>
        </p:txBody>
      </p:sp>
      <p:sp>
        <p:nvSpPr>
          <p:cNvPr id="4" name="Segnaposto testo 3"/>
          <p:cNvSpPr>
            <a:spLocks noGrp="1"/>
          </p:cNvSpPr>
          <p:nvPr>
            <p:ph type="body" sz="quarter" idx="15"/>
          </p:nvPr>
        </p:nvSpPr>
        <p:spPr/>
        <p:txBody>
          <a:bodyPr/>
          <a:lstStyle/>
          <a:p>
            <a:r>
              <a:rPr lang="it-IT" dirty="0" smtClean="0"/>
              <a:t>Piano di rilascio dei prodotti lotto 1 </a:t>
            </a:r>
            <a:endParaRPr lang="it-IT" dirty="0"/>
          </a:p>
        </p:txBody>
      </p:sp>
      <p:sp>
        <p:nvSpPr>
          <p:cNvPr id="5" name="Segnaposto numero diapositiva 4"/>
          <p:cNvSpPr>
            <a:spLocks noGrp="1"/>
          </p:cNvSpPr>
          <p:nvPr>
            <p:ph type="sldNum" sz="quarter" idx="16"/>
          </p:nvPr>
        </p:nvSpPr>
        <p:spPr/>
        <p:txBody>
          <a:bodyPr/>
          <a:lstStyle/>
          <a:p>
            <a:fld id="{B87FA73C-A7EE-4241-A631-441DFD16C2EB}" type="slidenum">
              <a:rPr lang="it-IT" smtClean="0"/>
              <a:pPr/>
              <a:t>6</a:t>
            </a:fld>
            <a:endParaRPr lang="it-IT" dirty="0"/>
          </a:p>
        </p:txBody>
      </p:sp>
      <p:graphicFrame>
        <p:nvGraphicFramePr>
          <p:cNvPr id="3" name="Oggetto 2"/>
          <p:cNvGraphicFramePr>
            <a:graphicFrameLocks noChangeAspect="1"/>
          </p:cNvGraphicFramePr>
          <p:nvPr>
            <p:extLst>
              <p:ext uri="{D42A27DB-BD31-4B8C-83A1-F6EECF244321}">
                <p14:modId xmlns:p14="http://schemas.microsoft.com/office/powerpoint/2010/main" val="1780235089"/>
              </p:ext>
            </p:extLst>
          </p:nvPr>
        </p:nvGraphicFramePr>
        <p:xfrm>
          <a:off x="447882" y="912808"/>
          <a:ext cx="8394666" cy="5414513"/>
        </p:xfrm>
        <a:graphic>
          <a:graphicData uri="http://schemas.openxmlformats.org/presentationml/2006/ole">
            <mc:AlternateContent xmlns:mc="http://schemas.openxmlformats.org/markup-compatibility/2006">
              <mc:Choice xmlns:v="urn:schemas-microsoft-com:vml" Requires="v">
                <p:oleObj spid="_x0000_s5136" name="Foglio di lavoro" r:id="rId3" imgW="13735131" imgH="11048921" progId="Excel.Sheet.12">
                  <p:embed/>
                </p:oleObj>
              </mc:Choice>
              <mc:Fallback>
                <p:oleObj name="Foglio di lavoro" r:id="rId3" imgW="13735131" imgH="11048921" progId="Excel.Sheet.12">
                  <p:embed/>
                  <p:pic>
                    <p:nvPicPr>
                      <p:cNvPr id="0" name=""/>
                      <p:cNvPicPr/>
                      <p:nvPr/>
                    </p:nvPicPr>
                    <p:blipFill>
                      <a:blip r:embed="rId4"/>
                      <a:stretch>
                        <a:fillRect/>
                      </a:stretch>
                    </p:blipFill>
                    <p:spPr>
                      <a:xfrm>
                        <a:off x="447882" y="912808"/>
                        <a:ext cx="8394666" cy="5414513"/>
                      </a:xfrm>
                      <a:prstGeom prst="rect">
                        <a:avLst/>
                      </a:prstGeom>
                    </p:spPr>
                  </p:pic>
                </p:oleObj>
              </mc:Fallback>
            </mc:AlternateContent>
          </a:graphicData>
        </a:graphic>
      </p:graphicFrame>
    </p:spTree>
    <p:extLst>
      <p:ext uri="{BB962C8B-B14F-4D97-AF65-F5344CB8AC3E}">
        <p14:creationId xmlns:p14="http://schemas.microsoft.com/office/powerpoint/2010/main" val="1383898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PROCESSO DI ATTIVAZIONE</a:t>
            </a:r>
            <a:endParaRPr lang="it-IT" dirty="0"/>
          </a:p>
        </p:txBody>
      </p:sp>
      <p:sp>
        <p:nvSpPr>
          <p:cNvPr id="4" name="Segnaposto testo 3"/>
          <p:cNvSpPr>
            <a:spLocks noGrp="1"/>
          </p:cNvSpPr>
          <p:nvPr>
            <p:ph type="body" sz="quarter" idx="15"/>
          </p:nvPr>
        </p:nvSpPr>
        <p:spPr/>
        <p:txBody>
          <a:bodyPr/>
          <a:lstStyle/>
          <a:p>
            <a:r>
              <a:rPr lang="it-IT" dirty="0" smtClean="0"/>
              <a:t>Piano di rilascio dei prodotti Lotto 2</a:t>
            </a:r>
            <a:endParaRPr lang="it-IT" dirty="0"/>
          </a:p>
        </p:txBody>
      </p:sp>
      <p:sp>
        <p:nvSpPr>
          <p:cNvPr id="5" name="Segnaposto numero diapositiva 4"/>
          <p:cNvSpPr>
            <a:spLocks noGrp="1"/>
          </p:cNvSpPr>
          <p:nvPr>
            <p:ph type="sldNum" sz="quarter" idx="16"/>
          </p:nvPr>
        </p:nvSpPr>
        <p:spPr/>
        <p:txBody>
          <a:bodyPr/>
          <a:lstStyle/>
          <a:p>
            <a:fld id="{B87FA73C-A7EE-4241-A631-441DFD16C2EB}" type="slidenum">
              <a:rPr lang="it-IT" smtClean="0"/>
              <a:pPr/>
              <a:t>7</a:t>
            </a:fld>
            <a:endParaRPr lang="it-IT" dirty="0"/>
          </a:p>
        </p:txBody>
      </p:sp>
      <p:graphicFrame>
        <p:nvGraphicFramePr>
          <p:cNvPr id="3" name="Oggetto 2"/>
          <p:cNvGraphicFramePr>
            <a:graphicFrameLocks noChangeAspect="1"/>
          </p:cNvGraphicFramePr>
          <p:nvPr>
            <p:extLst>
              <p:ext uri="{D42A27DB-BD31-4B8C-83A1-F6EECF244321}">
                <p14:modId xmlns:p14="http://schemas.microsoft.com/office/powerpoint/2010/main" val="3593856150"/>
              </p:ext>
            </p:extLst>
          </p:nvPr>
        </p:nvGraphicFramePr>
        <p:xfrm>
          <a:off x="452278" y="930728"/>
          <a:ext cx="8390270" cy="5362293"/>
        </p:xfrm>
        <a:graphic>
          <a:graphicData uri="http://schemas.openxmlformats.org/presentationml/2006/ole">
            <mc:AlternateContent xmlns:mc="http://schemas.openxmlformats.org/markup-compatibility/2006">
              <mc:Choice xmlns:v="urn:schemas-microsoft-com:vml" Requires="v">
                <p:oleObj spid="_x0000_s4112" name="Foglio di lavoro" r:id="rId3" imgW="13735179" imgH="8772570" progId="Excel.Sheet.12">
                  <p:embed/>
                </p:oleObj>
              </mc:Choice>
              <mc:Fallback>
                <p:oleObj name="Foglio di lavoro" r:id="rId3" imgW="13735179" imgH="8772570" progId="Excel.Sheet.12">
                  <p:embed/>
                  <p:pic>
                    <p:nvPicPr>
                      <p:cNvPr id="0" name=""/>
                      <p:cNvPicPr/>
                      <p:nvPr/>
                    </p:nvPicPr>
                    <p:blipFill>
                      <a:blip r:embed="rId4"/>
                      <a:stretch>
                        <a:fillRect/>
                      </a:stretch>
                    </p:blipFill>
                    <p:spPr>
                      <a:xfrm>
                        <a:off x="452278" y="930728"/>
                        <a:ext cx="8390270" cy="5362293"/>
                      </a:xfrm>
                      <a:prstGeom prst="rect">
                        <a:avLst/>
                      </a:prstGeom>
                    </p:spPr>
                  </p:pic>
                </p:oleObj>
              </mc:Fallback>
            </mc:AlternateContent>
          </a:graphicData>
        </a:graphic>
      </p:graphicFrame>
    </p:spTree>
    <p:extLst>
      <p:ext uri="{BB962C8B-B14F-4D97-AF65-F5344CB8AC3E}">
        <p14:creationId xmlns:p14="http://schemas.microsoft.com/office/powerpoint/2010/main" val="3620520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a:t>ALLEGati</a:t>
            </a:r>
            <a:endParaRPr lang="it-IT" dirty="0"/>
          </a:p>
        </p:txBody>
      </p:sp>
      <p:sp>
        <p:nvSpPr>
          <p:cNvPr id="3" name="Segnaposto testo 2"/>
          <p:cNvSpPr>
            <a:spLocks noGrp="1"/>
          </p:cNvSpPr>
          <p:nvPr>
            <p:ph type="body" sz="quarter" idx="14"/>
          </p:nvPr>
        </p:nvSpPr>
        <p:spPr>
          <a:xfrm>
            <a:off x="72818" y="736643"/>
            <a:ext cx="8586788" cy="5422006"/>
          </a:xfrm>
        </p:spPr>
        <p:txBody>
          <a:bodyPr>
            <a:normAutofit/>
          </a:bodyPr>
          <a:lstStyle/>
          <a:p>
            <a:pPr marL="342900" indent="-342900" algn="just"/>
            <a:endParaRPr lang="it-IT" sz="1800" dirty="0" smtClean="0">
              <a:solidFill>
                <a:srgbClr val="0047BB"/>
              </a:solidFill>
            </a:endParaRPr>
          </a:p>
          <a:p>
            <a:pPr marL="342900" indent="-342900" algn="just"/>
            <a:r>
              <a:rPr lang="it-IT" sz="1800" dirty="0" smtClean="0">
                <a:solidFill>
                  <a:srgbClr val="0047BB"/>
                </a:solidFill>
              </a:rPr>
              <a:t>Si </a:t>
            </a:r>
            <a:r>
              <a:rPr lang="it-IT" sz="1800" dirty="0">
                <a:solidFill>
                  <a:srgbClr val="0047BB"/>
                </a:solidFill>
              </a:rPr>
              <a:t>forniscono in allegato, guide operative ai portali di prenotazione e rendicontazione delle spedizioni</a:t>
            </a:r>
          </a:p>
          <a:p>
            <a:pPr marL="742950" lvl="1" indent="-285750" algn="just">
              <a:buFont typeface="Arial" panose="020B0604020202020204" pitchFamily="34" charset="0"/>
              <a:buChar char="•"/>
            </a:pPr>
            <a:r>
              <a:rPr lang="it-IT" sz="1600" dirty="0">
                <a:solidFill>
                  <a:srgbClr val="0047BB"/>
                </a:solidFill>
              </a:rPr>
              <a:t>Portale Posta Easy  per corrispondenza predisposta ed allestita dalla sede territoriale del cliente (Portale Posta Easy Manuale Utente)              </a:t>
            </a:r>
          </a:p>
          <a:p>
            <a:pPr marL="457200" lvl="1" indent="0">
              <a:buNone/>
            </a:pPr>
            <a:r>
              <a:rPr lang="it-IT" sz="1800" dirty="0">
                <a:solidFill>
                  <a:srgbClr val="0047BB"/>
                </a:solidFill>
              </a:rPr>
              <a:t>            </a:t>
            </a:r>
          </a:p>
          <a:p>
            <a:pPr marL="457200" lvl="1" indent="0">
              <a:buNone/>
            </a:pPr>
            <a:endParaRPr lang="it-IT" sz="1800" dirty="0">
              <a:solidFill>
                <a:schemeClr val="accent5"/>
              </a:solidFill>
            </a:endParaRPr>
          </a:p>
          <a:p>
            <a:pPr marL="457200" lvl="1" indent="0">
              <a:buNone/>
            </a:pPr>
            <a:endParaRPr lang="it-IT" sz="1800" dirty="0" smtClean="0">
              <a:solidFill>
                <a:schemeClr val="accent5"/>
              </a:solidFill>
            </a:endParaRPr>
          </a:p>
          <a:p>
            <a:pPr marL="457200" lvl="1" indent="0">
              <a:buNone/>
            </a:pPr>
            <a:endParaRPr lang="it-IT" sz="1800" dirty="0">
              <a:solidFill>
                <a:schemeClr val="accent5"/>
              </a:solidFill>
            </a:endParaRPr>
          </a:p>
          <a:p>
            <a:pPr marL="457200" lvl="1" indent="0">
              <a:buNone/>
            </a:pPr>
            <a:endParaRPr lang="it-IT" sz="1800" dirty="0">
              <a:solidFill>
                <a:schemeClr val="accent5"/>
              </a:solidFill>
            </a:endParaRPr>
          </a:p>
          <a:p>
            <a:pPr marL="742950" lvl="1" indent="-285750">
              <a:buFont typeface="Arial" panose="020B0604020202020204" pitchFamily="34" charset="0"/>
              <a:buChar char="•"/>
            </a:pPr>
            <a:r>
              <a:rPr lang="it-IT" sz="1600" dirty="0">
                <a:solidFill>
                  <a:srgbClr val="0047BB"/>
                </a:solidFill>
              </a:rPr>
              <a:t>Portale PIEC per spedizioni da consolidatore (</a:t>
            </a:r>
            <a:r>
              <a:rPr lang="it-IT" sz="1600" dirty="0" err="1">
                <a:solidFill>
                  <a:srgbClr val="0047BB"/>
                </a:solidFill>
              </a:rPr>
              <a:t>PIeC</a:t>
            </a:r>
            <a:r>
              <a:rPr lang="it-IT" sz="1600" dirty="0">
                <a:solidFill>
                  <a:srgbClr val="0047BB"/>
                </a:solidFill>
              </a:rPr>
              <a:t> Manuale Utente)</a:t>
            </a:r>
          </a:p>
          <a:p>
            <a:pPr marL="742950" lvl="1" indent="-285750">
              <a:buFont typeface="Arial" panose="020B0604020202020204" pitchFamily="34" charset="0"/>
              <a:buChar char="•"/>
            </a:pPr>
            <a:endParaRPr lang="it-IT" sz="1800" dirty="0">
              <a:solidFill>
                <a:srgbClr val="0047BB"/>
              </a:solidFill>
            </a:endParaRPr>
          </a:p>
          <a:p>
            <a:pPr marL="742950" lvl="1" indent="-285750">
              <a:buFont typeface="Arial" panose="020B0604020202020204" pitchFamily="34" charset="0"/>
              <a:buChar char="•"/>
            </a:pPr>
            <a:endParaRPr lang="it-IT" sz="1800" dirty="0">
              <a:solidFill>
                <a:srgbClr val="0047BB"/>
              </a:solidFill>
            </a:endParaRPr>
          </a:p>
        </p:txBody>
      </p:sp>
      <p:sp>
        <p:nvSpPr>
          <p:cNvPr id="5" name="Segnaposto numero diapositiva 4"/>
          <p:cNvSpPr>
            <a:spLocks noGrp="1"/>
          </p:cNvSpPr>
          <p:nvPr>
            <p:ph type="sldNum" sz="quarter" idx="16"/>
          </p:nvPr>
        </p:nvSpPr>
        <p:spPr/>
        <p:txBody>
          <a:bodyPr/>
          <a:lstStyle/>
          <a:p>
            <a:fld id="{B87FA73C-A7EE-4241-A631-441DFD16C2EB}" type="slidenum">
              <a:rPr lang="it-IT" smtClean="0"/>
              <a:pPr/>
              <a:t>8</a:t>
            </a:fld>
            <a:endParaRPr lang="it-IT" dirty="0"/>
          </a:p>
        </p:txBody>
      </p:sp>
      <p:graphicFrame>
        <p:nvGraphicFramePr>
          <p:cNvPr id="4" name="Oggetto 3"/>
          <p:cNvGraphicFramePr>
            <a:graphicFrameLocks noChangeAspect="1"/>
          </p:cNvGraphicFramePr>
          <p:nvPr>
            <p:extLst>
              <p:ext uri="{D42A27DB-BD31-4B8C-83A1-F6EECF244321}">
                <p14:modId xmlns:p14="http://schemas.microsoft.com/office/powerpoint/2010/main" val="643607977"/>
              </p:ext>
            </p:extLst>
          </p:nvPr>
        </p:nvGraphicFramePr>
        <p:xfrm>
          <a:off x="3719657" y="2290359"/>
          <a:ext cx="914400" cy="771525"/>
        </p:xfrm>
        <a:graphic>
          <a:graphicData uri="http://schemas.openxmlformats.org/presentationml/2006/ole">
            <mc:AlternateContent xmlns:mc="http://schemas.openxmlformats.org/markup-compatibility/2006">
              <mc:Choice xmlns:v="urn:schemas-microsoft-com:vml" Requires="v">
                <p:oleObj spid="_x0000_s2106" name="Acrobat Document" showAsIcon="1" r:id="rId3" imgW="914400" imgH="771480" progId="AcroExch.Document.7">
                  <p:embed/>
                </p:oleObj>
              </mc:Choice>
              <mc:Fallback>
                <p:oleObj name="Acrobat Document" showAsIcon="1" r:id="rId3" imgW="914400" imgH="771480" progId="AcroExch.Document.7">
                  <p:embed/>
                  <p:pic>
                    <p:nvPicPr>
                      <p:cNvPr id="0" name=""/>
                      <p:cNvPicPr/>
                      <p:nvPr/>
                    </p:nvPicPr>
                    <p:blipFill>
                      <a:blip r:embed="rId4"/>
                      <a:stretch>
                        <a:fillRect/>
                      </a:stretch>
                    </p:blipFill>
                    <p:spPr>
                      <a:xfrm>
                        <a:off x="3719657" y="2290359"/>
                        <a:ext cx="914400" cy="771525"/>
                      </a:xfrm>
                      <a:prstGeom prst="rect">
                        <a:avLst/>
                      </a:prstGeom>
                    </p:spPr>
                  </p:pic>
                </p:oleObj>
              </mc:Fallback>
            </mc:AlternateContent>
          </a:graphicData>
        </a:graphic>
      </p:graphicFrame>
      <p:graphicFrame>
        <p:nvGraphicFramePr>
          <p:cNvPr id="6" name="Oggetto 5"/>
          <p:cNvGraphicFramePr>
            <a:graphicFrameLocks noChangeAspect="1"/>
          </p:cNvGraphicFramePr>
          <p:nvPr>
            <p:extLst>
              <p:ext uri="{D42A27DB-BD31-4B8C-83A1-F6EECF244321}">
                <p14:modId xmlns:p14="http://schemas.microsoft.com/office/powerpoint/2010/main" val="2656841860"/>
              </p:ext>
            </p:extLst>
          </p:nvPr>
        </p:nvGraphicFramePr>
        <p:xfrm>
          <a:off x="3845379" y="4471988"/>
          <a:ext cx="914400" cy="771525"/>
        </p:xfrm>
        <a:graphic>
          <a:graphicData uri="http://schemas.openxmlformats.org/presentationml/2006/ole">
            <mc:AlternateContent xmlns:mc="http://schemas.openxmlformats.org/markup-compatibility/2006">
              <mc:Choice xmlns:v="urn:schemas-microsoft-com:vml" Requires="v">
                <p:oleObj spid="_x0000_s2107" name="Acrobat Document" showAsIcon="1" r:id="rId5" imgW="914400" imgH="771480" progId="AcroExch.Document.7">
                  <p:embed/>
                </p:oleObj>
              </mc:Choice>
              <mc:Fallback>
                <p:oleObj name="Acrobat Document" showAsIcon="1" r:id="rId5" imgW="914400" imgH="771480" progId="AcroExch.Document.7">
                  <p:embed/>
                  <p:pic>
                    <p:nvPicPr>
                      <p:cNvPr id="0" name=""/>
                      <p:cNvPicPr/>
                      <p:nvPr/>
                    </p:nvPicPr>
                    <p:blipFill>
                      <a:blip r:embed="rId6"/>
                      <a:stretch>
                        <a:fillRect/>
                      </a:stretch>
                    </p:blipFill>
                    <p:spPr>
                      <a:xfrm>
                        <a:off x="3845379" y="4471988"/>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1691265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TYLE" val="AcnUnitofMeasure"/>
  <p:tag name="DATE" val="26/02/2009 11.19.35"/>
</p:tagLst>
</file>

<file path=ppt/tags/tag2.xml><?xml version="1.0" encoding="utf-8"?>
<p:tagLst xmlns:a="http://schemas.openxmlformats.org/drawingml/2006/main" xmlns:r="http://schemas.openxmlformats.org/officeDocument/2006/relationships" xmlns:p="http://schemas.openxmlformats.org/presentationml/2006/main">
  <p:tag name="STYLE" val="AcnSubjectTitle"/>
  <p:tag name="DATE" val="26/02/2009 11.19.35"/>
</p:tagLst>
</file>

<file path=ppt/theme/theme1.xml><?xml version="1.0" encoding="utf-8"?>
<a:theme xmlns:a="http://schemas.openxmlformats.org/drawingml/2006/main" name="POSTE">
  <a:themeElements>
    <a:clrScheme name="Personalizzato 24">
      <a:dk1>
        <a:srgbClr val="706F6F"/>
      </a:dk1>
      <a:lt1>
        <a:sysClr val="window" lastClr="FFFFFF"/>
      </a:lt1>
      <a:dk2>
        <a:srgbClr val="0047BB"/>
      </a:dk2>
      <a:lt2>
        <a:srgbClr val="E7E6E6"/>
      </a:lt2>
      <a:accent1>
        <a:srgbClr val="C0C0C0"/>
      </a:accent1>
      <a:accent2>
        <a:srgbClr val="706F6F"/>
      </a:accent2>
      <a:accent3>
        <a:srgbClr val="EEDC00"/>
      </a:accent3>
      <a:accent4>
        <a:srgbClr val="706F6F"/>
      </a:accent4>
      <a:accent5>
        <a:srgbClr val="969696"/>
      </a:accent5>
      <a:accent6>
        <a:srgbClr val="C0C0C0"/>
      </a:accent6>
      <a:hlink>
        <a:srgbClr val="0047BB"/>
      </a:hlink>
      <a:folHlink>
        <a:srgbClr val="002060"/>
      </a:folHlink>
    </a:clrScheme>
    <a:fontScheme name="Pos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STE" id="{67B4EC37-2A7B-4459-9FF9-B231EAEB148F}" vid="{EF608962-6354-4A2F-9D9E-BA0DC19CACB4}"/>
    </a:ext>
  </a:extLst>
</a:theme>
</file>

<file path=ppt/theme/theme2.xml><?xml version="1.0" encoding="utf-8"?>
<a:theme xmlns:a="http://schemas.openxmlformats.org/drawingml/2006/main" name="Layout 1">
  <a:themeElements>
    <a:clrScheme name="layout CI 5">
      <a:dk1>
        <a:srgbClr val="000000"/>
      </a:dk1>
      <a:lt1>
        <a:srgbClr val="FFFFFF"/>
      </a:lt1>
      <a:dk2>
        <a:srgbClr val="4D4D4D"/>
      </a:dk2>
      <a:lt2>
        <a:srgbClr val="B2B2B2"/>
      </a:lt2>
      <a:accent1>
        <a:srgbClr val="FF3300"/>
      </a:accent1>
      <a:accent2>
        <a:srgbClr val="777777"/>
      </a:accent2>
      <a:accent3>
        <a:srgbClr val="FFFFFF"/>
      </a:accent3>
      <a:accent4>
        <a:srgbClr val="000000"/>
      </a:accent4>
      <a:accent5>
        <a:srgbClr val="FFADAA"/>
      </a:accent5>
      <a:accent6>
        <a:srgbClr val="6B6B6B"/>
      </a:accent6>
      <a:hlink>
        <a:srgbClr val="1C3CA6"/>
      </a:hlink>
      <a:folHlink>
        <a:srgbClr val="1C3CA6"/>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2"/>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200" b="1" i="0" u="none" strike="noStrike" cap="none" normalizeH="0" baseline="0" smtClean="0">
            <a:ln>
              <a:noFill/>
            </a:ln>
            <a:solidFill>
              <a:srgbClr val="646464"/>
            </a:solidFill>
            <a:effectLst/>
            <a:latin typeface="Arial" charset="0"/>
          </a:defRPr>
        </a:defPPr>
      </a:lstStyle>
    </a:spDef>
    <a:lnDef>
      <a:spPr bwMode="auto">
        <a:xfrm>
          <a:off x="0" y="0"/>
          <a:ext cx="1" cy="1"/>
        </a:xfrm>
        <a:custGeom>
          <a:avLst/>
          <a:gdLst/>
          <a:ahLst/>
          <a:cxnLst/>
          <a:rect l="0" t="0" r="0" b="0"/>
          <a:pathLst/>
        </a:custGeom>
        <a:solidFill>
          <a:schemeClr val="accent2"/>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200" b="1" i="0" u="none" strike="noStrike" cap="none" normalizeH="0" baseline="0" smtClean="0">
            <a:ln>
              <a:noFill/>
            </a:ln>
            <a:solidFill>
              <a:srgbClr val="646464"/>
            </a:solidFill>
            <a:effectLst/>
            <a:latin typeface="Arial" charset="0"/>
          </a:defRPr>
        </a:defPPr>
      </a:lstStyle>
    </a:lnDef>
  </a:objectDefaults>
  <a:extraClrSchemeLst>
    <a:extraClrScheme>
      <a:clrScheme name="layout CI 1">
        <a:dk1>
          <a:srgbClr val="000000"/>
        </a:dk1>
        <a:lt1>
          <a:srgbClr val="FFFFFF"/>
        </a:lt1>
        <a:dk2>
          <a:srgbClr val="6600CC"/>
        </a:dk2>
        <a:lt2>
          <a:srgbClr val="CCECFF"/>
        </a:lt2>
        <a:accent1>
          <a:srgbClr val="00FFCC"/>
        </a:accent1>
        <a:accent2>
          <a:srgbClr val="9933FF"/>
        </a:accent2>
        <a:accent3>
          <a:srgbClr val="B8AAE2"/>
        </a:accent3>
        <a:accent4>
          <a:srgbClr val="DADADA"/>
        </a:accent4>
        <a:accent5>
          <a:srgbClr val="AAFFE2"/>
        </a:accent5>
        <a:accent6>
          <a:srgbClr val="8A2DE7"/>
        </a:accent6>
        <a:hlink>
          <a:srgbClr val="660066"/>
        </a:hlink>
        <a:folHlink>
          <a:srgbClr val="006699"/>
        </a:folHlink>
      </a:clrScheme>
      <a:clrMap bg1="dk2" tx1="lt1" bg2="dk1" tx2="lt2" accent1="accent1" accent2="accent2" accent3="accent3" accent4="accent4" accent5="accent5" accent6="accent6" hlink="hlink" folHlink="folHlink"/>
    </a:extraClrScheme>
    <a:extraClrScheme>
      <a:clrScheme name="layout CI 2">
        <a:dk1>
          <a:srgbClr val="660066"/>
        </a:dk1>
        <a:lt1>
          <a:srgbClr val="FFFFFF"/>
        </a:lt1>
        <a:dk2>
          <a:srgbClr val="FF00FF"/>
        </a:dk2>
        <a:lt2>
          <a:srgbClr val="FFCC99"/>
        </a:lt2>
        <a:accent1>
          <a:srgbClr val="99FF99"/>
        </a:accent1>
        <a:accent2>
          <a:srgbClr val="CC66FF"/>
        </a:accent2>
        <a:accent3>
          <a:srgbClr val="FFFFFF"/>
        </a:accent3>
        <a:accent4>
          <a:srgbClr val="560056"/>
        </a:accent4>
        <a:accent5>
          <a:srgbClr val="CAFFCA"/>
        </a:accent5>
        <a:accent6>
          <a:srgbClr val="B95CE7"/>
        </a:accent6>
        <a:hlink>
          <a:srgbClr val="FF99CC"/>
        </a:hlink>
        <a:folHlink>
          <a:srgbClr val="006600"/>
        </a:folHlink>
      </a:clrScheme>
      <a:clrMap bg1="lt1" tx1="dk1" bg2="lt2" tx2="dk2" accent1="accent1" accent2="accent2" accent3="accent3" accent4="accent4" accent5="accent5" accent6="accent6" hlink="hlink" folHlink="folHlink"/>
    </a:extraClrScheme>
    <a:extraClrScheme>
      <a:clrScheme name="layout CI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ayout CI 4">
        <a:dk1>
          <a:srgbClr val="000000"/>
        </a:dk1>
        <a:lt1>
          <a:srgbClr val="FFFFFF"/>
        </a:lt1>
        <a:dk2>
          <a:srgbClr val="CC0099"/>
        </a:dk2>
        <a:lt2>
          <a:srgbClr val="FFCCFF"/>
        </a:lt2>
        <a:accent1>
          <a:srgbClr val="00FF00"/>
        </a:accent1>
        <a:accent2>
          <a:srgbClr val="9933FF"/>
        </a:accent2>
        <a:accent3>
          <a:srgbClr val="E2AACA"/>
        </a:accent3>
        <a:accent4>
          <a:srgbClr val="DADADA"/>
        </a:accent4>
        <a:accent5>
          <a:srgbClr val="AAFFAA"/>
        </a:accent5>
        <a:accent6>
          <a:srgbClr val="8A2DE7"/>
        </a:accent6>
        <a:hlink>
          <a:srgbClr val="660066"/>
        </a:hlink>
        <a:folHlink>
          <a:srgbClr val="006600"/>
        </a:folHlink>
      </a:clrScheme>
      <a:clrMap bg1="dk2" tx1="lt1" bg2="dk1" tx2="lt2" accent1="accent1" accent2="accent2" accent3="accent3" accent4="accent4" accent5="accent5" accent6="accent6" hlink="hlink" folHlink="folHlink"/>
    </a:extraClrScheme>
    <a:extraClrScheme>
      <a:clrScheme name="layout CI 5">
        <a:dk1>
          <a:srgbClr val="000000"/>
        </a:dk1>
        <a:lt1>
          <a:srgbClr val="FFFFFF"/>
        </a:lt1>
        <a:dk2>
          <a:srgbClr val="4D4D4D"/>
        </a:dk2>
        <a:lt2>
          <a:srgbClr val="B2B2B2"/>
        </a:lt2>
        <a:accent1>
          <a:srgbClr val="FF3300"/>
        </a:accent1>
        <a:accent2>
          <a:srgbClr val="777777"/>
        </a:accent2>
        <a:accent3>
          <a:srgbClr val="FFFFFF"/>
        </a:accent3>
        <a:accent4>
          <a:srgbClr val="000000"/>
        </a:accent4>
        <a:accent5>
          <a:srgbClr val="FFADAA"/>
        </a:accent5>
        <a:accent6>
          <a:srgbClr val="6B6B6B"/>
        </a:accent6>
        <a:hlink>
          <a:srgbClr val="1C3CA6"/>
        </a:hlink>
        <a:folHlink>
          <a:srgbClr val="1C3CA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Template>
  <TotalTime>383</TotalTime>
  <Words>537</Words>
  <Application>Microsoft Office PowerPoint</Application>
  <PresentationFormat>Presentazione su schermo (4:3)</PresentationFormat>
  <Paragraphs>61</Paragraphs>
  <Slides>8</Slides>
  <Notes>0</Notes>
  <HiddenSlides>0</HiddenSlides>
  <MMClips>0</MMClips>
  <ScaleCrop>false</ScaleCrop>
  <HeadingPairs>
    <vt:vector size="8" baseType="variant">
      <vt:variant>
        <vt:lpstr>Caratteri utilizzati</vt:lpstr>
      </vt:variant>
      <vt:variant>
        <vt:i4>6</vt:i4>
      </vt:variant>
      <vt:variant>
        <vt:lpstr>Tema</vt:lpstr>
      </vt:variant>
      <vt:variant>
        <vt:i4>2</vt:i4>
      </vt:variant>
      <vt:variant>
        <vt:lpstr>Server OLE incorporati</vt:lpstr>
      </vt:variant>
      <vt:variant>
        <vt:i4>2</vt:i4>
      </vt:variant>
      <vt:variant>
        <vt:lpstr>Titoli diapositive</vt:lpstr>
      </vt:variant>
      <vt:variant>
        <vt:i4>8</vt:i4>
      </vt:variant>
    </vt:vector>
  </HeadingPairs>
  <TitlesOfParts>
    <vt:vector size="18" baseType="lpstr">
      <vt:lpstr>Arial</vt:lpstr>
      <vt:lpstr>Arial Narrow</vt:lpstr>
      <vt:lpstr>Calibri</vt:lpstr>
      <vt:lpstr>Courier New</vt:lpstr>
      <vt:lpstr>Times New Roman</vt:lpstr>
      <vt:lpstr>Wingdings</vt:lpstr>
      <vt:lpstr>POSTE</vt:lpstr>
      <vt:lpstr>Layout 1</vt:lpstr>
      <vt:lpstr>Foglio di lavoro</vt:lpstr>
      <vt:lpstr>Acrobat Document</vt:lpstr>
      <vt:lpstr>CONVENZIONE INTERCENTER PER SERVIZI postali 2</vt:lpstr>
      <vt:lpstr>PREMESSA</vt:lpstr>
      <vt:lpstr>PROCESSO PRE - ADESIONE</vt:lpstr>
      <vt:lpstr>PROCESSO PRE - ADESIONE</vt:lpstr>
      <vt:lpstr>PROCESSO POST - ADESIONE</vt:lpstr>
      <vt:lpstr>Processo di attivazione</vt:lpstr>
      <vt:lpstr>PROCESSO DI ATTIVAZIONE</vt:lpstr>
      <vt:lpstr>ALLEGati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Layout Poste</dc:title>
  <dc:creator>MRG</dc:creator>
  <cp:lastModifiedBy>ROSCILLI LEONE ALESSANDRINA (MIPA)</cp:lastModifiedBy>
  <cp:revision>1538</cp:revision>
  <cp:lastPrinted>2018-03-07T14:46:16Z</cp:lastPrinted>
  <dcterms:created xsi:type="dcterms:W3CDTF">2016-06-13T14:22:27Z</dcterms:created>
  <dcterms:modified xsi:type="dcterms:W3CDTF">2022-10-21T09:04:23Z</dcterms:modified>
</cp:coreProperties>
</file>