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ppt" ContentType="application/vnd.ms-powerpoint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728" r:id="rId5"/>
  </p:sldMasterIdLst>
  <p:notesMasterIdLst>
    <p:notesMasterId r:id="rId16"/>
  </p:notesMasterIdLst>
  <p:handoutMasterIdLst>
    <p:handoutMasterId r:id="rId17"/>
  </p:handoutMasterIdLst>
  <p:sldIdLst>
    <p:sldId id="299" r:id="rId6"/>
    <p:sldId id="296" r:id="rId7"/>
    <p:sldId id="309" r:id="rId8"/>
    <p:sldId id="259" r:id="rId9"/>
    <p:sldId id="302" r:id="rId10"/>
    <p:sldId id="303" r:id="rId11"/>
    <p:sldId id="304" r:id="rId12"/>
    <p:sldId id="305" r:id="rId13"/>
    <p:sldId id="306" r:id="rId14"/>
    <p:sldId id="307" r:id="rId15"/>
  </p:sldIdLst>
  <p:sldSz cx="9901238" cy="6858000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Demi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Demi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Demi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Demi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Dem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Dem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Dem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Dem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Demi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C037"/>
    <a:srgbClr val="E0001A"/>
    <a:srgbClr val="002846"/>
    <a:srgbClr val="162C58"/>
    <a:srgbClr val="1162A4"/>
    <a:srgbClr val="1772AE"/>
    <a:srgbClr val="1F6BA7"/>
    <a:srgbClr val="1127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94631" autoAdjust="0"/>
  </p:normalViewPr>
  <p:slideViewPr>
    <p:cSldViewPr showGuides="1">
      <p:cViewPr varScale="1">
        <p:scale>
          <a:sx n="70" d="100"/>
          <a:sy n="70" d="100"/>
        </p:scale>
        <p:origin x="-1338" y="-90"/>
      </p:cViewPr>
      <p:guideLst>
        <p:guide orient="horz" pos="391"/>
        <p:guide pos="6016"/>
        <p:guide pos="22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68115942028986"/>
          <c:y val="5.7446808510638298E-2"/>
          <c:w val="0.63043478260869568"/>
          <c:h val="0.761702127659574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Est</c:v>
                </c:pt>
              </c:strCache>
            </c:strRef>
          </c:tx>
          <c:spPr>
            <a:solidFill>
              <a:schemeClr val="tx2"/>
            </a:solidFill>
            <a:ln w="25382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25382"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25382"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chemeClr val="folHlink"/>
              </a:solidFill>
              <a:ln w="25382"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hlink"/>
              </a:solidFill>
              <a:ln w="25382">
                <a:noFill/>
              </a:ln>
            </c:spPr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  <c:spPr>
              <a:solidFill>
                <a:schemeClr val="bg2"/>
              </a:solidFill>
              <a:ln w="25382">
                <a:noFill/>
              </a:ln>
            </c:spPr>
          </c:dPt>
          <c:dPt>
            <c:idx val="6"/>
            <c:invertIfNegative val="0"/>
            <c:bubble3D val="0"/>
            <c:spPr>
              <a:solidFill>
                <a:srgbClr val="505050"/>
              </a:solidFill>
              <a:ln w="25382">
                <a:noFill/>
              </a:ln>
            </c:spPr>
          </c:dPt>
          <c:dPt>
            <c:idx val="7"/>
            <c:invertIfNegative val="0"/>
            <c:bubble3D val="0"/>
            <c:spPr>
              <a:solidFill>
                <a:srgbClr val="AFAFAF"/>
              </a:solidFill>
              <a:ln w="25382">
                <a:noFill/>
              </a:ln>
            </c:spPr>
          </c:dPt>
          <c:cat>
            <c:strRef>
              <c:f>Sheet1!$B$1:$I$1</c:f>
              <c:strCache>
                <c:ptCount val="8"/>
                <c:pt idx="0">
                  <c:v>1° Trim.</c:v>
                </c:pt>
                <c:pt idx="1">
                  <c:v>2° Trim.</c:v>
                </c:pt>
                <c:pt idx="2">
                  <c:v>3° Trim.</c:v>
                </c:pt>
                <c:pt idx="3">
                  <c:v>4° Trim.</c:v>
                </c:pt>
                <c:pt idx="4">
                  <c:v>2007</c:v>
                </c:pt>
                <c:pt idx="5">
                  <c:v>2006</c:v>
                </c:pt>
                <c:pt idx="6">
                  <c:v>2005</c:v>
                </c:pt>
                <c:pt idx="7">
                  <c:v>2004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20.399999999999999</c:v>
                </c:pt>
                <c:pt idx="1">
                  <c:v>27.4</c:v>
                </c:pt>
                <c:pt idx="2">
                  <c:v>90</c:v>
                </c:pt>
                <c:pt idx="3">
                  <c:v>20.399999999999999</c:v>
                </c:pt>
                <c:pt idx="4">
                  <c:v>15</c:v>
                </c:pt>
                <c:pt idx="5">
                  <c:v>11</c:v>
                </c:pt>
                <c:pt idx="6">
                  <c:v>45</c:v>
                </c:pt>
                <c:pt idx="7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1317632"/>
        <c:axId val="145277312"/>
      </c:barChart>
      <c:catAx>
        <c:axId val="141317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3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1199" b="0" i="0" u="none" strike="noStrike" baseline="0">
                <a:solidFill>
                  <a:schemeClr val="tx1"/>
                </a:solidFill>
                <a:latin typeface="Franklin Gothic Medium"/>
                <a:ea typeface="Franklin Gothic Medium"/>
                <a:cs typeface="Franklin Gothic Medium"/>
              </a:defRPr>
            </a:pPr>
            <a:endParaRPr lang="it-IT"/>
          </a:p>
        </c:txPr>
        <c:crossAx val="1452773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5277312"/>
        <c:scaling>
          <c:orientation val="minMax"/>
        </c:scaling>
        <c:delete val="0"/>
        <c:axPos val="l"/>
        <c:majorGridlines>
          <c:spPr>
            <a:ln w="12691">
              <a:solidFill>
                <a:srgbClr val="C0C0C0"/>
              </a:solidFill>
              <a:prstDash val="solid"/>
            </a:ln>
          </c:spPr>
        </c:majorGridlines>
        <c:numFmt formatCode="General" sourceLinked="1"/>
        <c:majorTickMark val="cross"/>
        <c:minorTickMark val="none"/>
        <c:tickLblPos val="nextTo"/>
        <c:spPr>
          <a:ln w="317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 rtl="1">
              <a:defRPr sz="1199" b="0" i="0" u="none" strike="noStrike" baseline="0">
                <a:solidFill>
                  <a:schemeClr val="tx1"/>
                </a:solidFill>
                <a:latin typeface="Franklin Gothic Medium"/>
                <a:ea typeface="Franklin Gothic Medium"/>
                <a:cs typeface="Franklin Gothic Medium"/>
              </a:defRPr>
            </a:pPr>
            <a:endParaRPr lang="it-IT"/>
          </a:p>
        </c:txPr>
        <c:crossAx val="141317632"/>
        <c:crosses val="autoZero"/>
        <c:crossBetween val="between"/>
      </c:valAx>
      <c:spPr>
        <a:noFill/>
        <a:ln w="12691">
          <a:solidFill>
            <a:srgbClr val="AFAFAF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9227053140096615"/>
          <c:y val="0.22340425531914893"/>
          <c:w val="0.20048309178743962"/>
          <c:h val="0.42765957446808511"/>
        </c:manualLayout>
      </c:layout>
      <c:overlay val="0"/>
      <c:spPr>
        <a:noFill/>
        <a:ln w="25382">
          <a:noFill/>
        </a:ln>
      </c:spPr>
      <c:txPr>
        <a:bodyPr/>
        <a:lstStyle/>
        <a:p>
          <a:pPr>
            <a:defRPr sz="1099" b="0" i="0" u="none" strike="noStrike" baseline="0">
              <a:solidFill>
                <a:schemeClr val="tx1"/>
              </a:solidFill>
              <a:latin typeface="Franklin Gothic Medium"/>
              <a:ea typeface="Franklin Gothic Medium"/>
              <a:cs typeface="Franklin Gothic Medium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99" b="1" i="0" u="none" strike="noStrike" baseline="0">
          <a:solidFill>
            <a:schemeClr val="tx1"/>
          </a:solidFill>
          <a:latin typeface="Franklin Gothic Demi"/>
          <a:ea typeface="Franklin Gothic Demi"/>
          <a:cs typeface="Franklin Gothic Demi"/>
        </a:defRPr>
      </a:pPr>
      <a:endParaRPr lang="it-IT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fld id="{0A4C9978-B848-487D-8B4F-90036EF2A83F}" type="datetimeFigureOut">
              <a:rPr lang="it-IT"/>
              <a:pPr>
                <a:defRPr/>
              </a:pPr>
              <a:t>04/11/2014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fld id="{7B6535F2-8CD0-4E1B-932D-E5E759D8717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84625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fld id="{323BC7C1-7B12-442B-B575-B11D2E2D9797}" type="datetimeFigureOut">
              <a:rPr lang="it-IT"/>
              <a:pPr>
                <a:defRPr/>
              </a:pPr>
              <a:t>04/11/2014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54088" y="685800"/>
            <a:ext cx="4949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fld id="{CF68B0C4-46EF-40A7-A43D-3EEC0A54AB2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9707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9pPr>
          </a:lstStyle>
          <a:p>
            <a:pPr eaLnBrk="1" hangingPunct="1"/>
            <a:fld id="{9245D5BA-365E-4C41-BC52-F181F34AC4FD}" type="slidenum">
              <a:rPr lang="it-IT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4</a:t>
            </a:fld>
            <a:endParaRPr lang="it-IT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54088" y="685800"/>
            <a:ext cx="49498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2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i="1" u="sng" smtClean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0483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E49120-CFC6-4CB3-8E52-23C878CE49D7}" type="slidenum">
              <a:rPr lang="it-IT" smtClean="0">
                <a:latin typeface="Arial" charset="0"/>
                <a:cs typeface="Arial" charset="0"/>
              </a:rPr>
              <a:pPr/>
              <a:t>5</a:t>
            </a:fld>
            <a:endParaRPr lang="it-IT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2530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i="1" u="sng" smtClean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253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67CDB5-B2D8-4881-B680-ABF4C5E066CD}" type="slidenum">
              <a:rPr lang="it-IT" smtClean="0">
                <a:latin typeface="Arial" charset="0"/>
                <a:cs typeface="Arial" charset="0"/>
              </a:rPr>
              <a:pPr/>
              <a:t>6</a:t>
            </a:fld>
            <a:endParaRPr lang="it-IT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8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i="1" u="sng" smtClean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4579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69FEF6-252C-47E7-9849-06A130246DCB}" type="slidenum">
              <a:rPr lang="it-IT" smtClean="0">
                <a:latin typeface="Arial" charset="0"/>
                <a:cs typeface="Arial" charset="0"/>
              </a:rPr>
              <a:pPr/>
              <a:t>7</a:t>
            </a:fld>
            <a:endParaRPr lang="it-IT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i="1" u="sng" smtClean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6627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21742A-10A9-4E38-8AE6-B9B2FAFE406C}" type="slidenum">
              <a:rPr lang="it-IT" smtClean="0">
                <a:latin typeface="Arial" charset="0"/>
                <a:cs typeface="Arial" charset="0"/>
              </a:rPr>
              <a:pPr/>
              <a:t>8</a:t>
            </a:fld>
            <a:endParaRPr lang="it-IT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egnaposto immagine diapositiva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4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i="1" u="sng" smtClean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8675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4C01AE-60A6-4FAD-95AF-D403F6C571F3}" type="slidenum">
              <a:rPr lang="it-IT" smtClean="0">
                <a:latin typeface="Arial" charset="0"/>
                <a:cs typeface="Arial" charset="0"/>
              </a:rPr>
              <a:pPr/>
              <a:t>9</a:t>
            </a:fld>
            <a:endParaRPr lang="it-IT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sentazione_di_Microsoft_PowerPoint_97-20031.ppt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sentazione_di_Microsoft_PowerPoint_97-20032.ppt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sentazione_di_Microsoft_PowerPoint_97-20033.ppt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sentazione_di_Microsoft_PowerPoint_97-20034.ppt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4.vml"/><Relationship Id="rId5" Type="http://schemas.openxmlformats.org/officeDocument/2006/relationships/chart" Target="../charts/chart1.xml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Presentazione_di_Microsoft_PowerPoint_97-20035.ppt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Presentazione_di_Microsoft_PowerPoint_97-20036.ppt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 noChangeArrowheads="1"/>
          </p:cNvSpPr>
          <p:nvPr>
            <p:ph type="title"/>
          </p:nvPr>
        </p:nvSpPr>
        <p:spPr bwMode="auto">
          <a:xfrm>
            <a:off x="319380" y="360000"/>
            <a:ext cx="9160594" cy="355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r>
              <a:rPr lang="it-IT" dirty="0" smtClean="0"/>
              <a:t>Fare clic per modificare lo stile del titolo</a:t>
            </a:r>
          </a:p>
        </p:txBody>
      </p:sp>
      <p:sp>
        <p:nvSpPr>
          <p:cNvPr id="4" name="Content Placeholder 3"/>
          <p:cNvSpPr>
            <a:spLocks noGrp="1" noChangeArrowheads="1"/>
          </p:cNvSpPr>
          <p:nvPr>
            <p:ph idx="1"/>
          </p:nvPr>
        </p:nvSpPr>
        <p:spPr bwMode="auto">
          <a:xfrm>
            <a:off x="319379" y="952501"/>
            <a:ext cx="9150050" cy="522232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E2e Mobile</a:t>
            </a: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Lucilla Actis, B.OG.P&amp;P.PM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79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19379" y="1362252"/>
            <a:ext cx="9150050" cy="4587028"/>
          </a:xfrm>
        </p:spPr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 sz="1600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9380" y="360000"/>
            <a:ext cx="9160594" cy="355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/>
          <a:lstStyle>
            <a:lvl1pPr>
              <a:defRPr lang="it-IT" baseline="0" dirty="0"/>
            </a:lvl1pPr>
          </a:lstStyle>
          <a:p>
            <a:pPr lvl="0"/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0"/>
          </p:nvPr>
        </p:nvSpPr>
        <p:spPr>
          <a:xfrm>
            <a:off x="331947" y="773057"/>
            <a:ext cx="10076654" cy="339837"/>
          </a:xfrm>
          <a:noFill/>
          <a:ln>
            <a:noFill/>
          </a:ln>
          <a:effectLst/>
          <a:extLst/>
        </p:spPr>
        <p:txBody>
          <a:bodyPr wrap="none">
            <a:noAutofit/>
          </a:bodyPr>
          <a:lstStyle>
            <a:lvl1pPr>
              <a:defRPr lang="it-IT" sz="2000" kern="1200" dirty="0">
                <a:solidFill>
                  <a:srgbClr val="1162A4"/>
                </a:solidFill>
                <a:latin typeface="Franklin Gothic Medium"/>
                <a:ea typeface="+mj-ea"/>
                <a:cs typeface="Franklin Gothic Medium"/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data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E2e Mobile</a:t>
            </a:r>
            <a:endParaRPr lang="it-IT" dirty="0"/>
          </a:p>
        </p:txBody>
      </p:sp>
      <p:sp>
        <p:nvSpPr>
          <p:cNvPr id="7" name="Segnaposto piè di pagina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Lucilla Actis, B.OG.P&amp;P.PM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0432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zio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 noChangeArrowheads="1"/>
          </p:cNvSpPr>
          <p:nvPr>
            <p:ph idx="1"/>
          </p:nvPr>
        </p:nvSpPr>
        <p:spPr bwMode="auto">
          <a:xfrm>
            <a:off x="346726" y="294904"/>
            <a:ext cx="9158645" cy="579839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 anchorCtr="1"/>
          <a:lstStyle>
            <a:lvl1pPr marL="0" indent="0" algn="l">
              <a:defRPr>
                <a:solidFill>
                  <a:schemeClr val="accent3"/>
                </a:solidFill>
                <a:latin typeface="Franklin Gothic Medium" pitchFamily="34" charset="0"/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E2e Mobile</a:t>
            </a:r>
            <a:endParaRPr lang="it-IT" dirty="0"/>
          </a:p>
        </p:txBody>
      </p:sp>
      <p:sp>
        <p:nvSpPr>
          <p:cNvPr id="5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Lucilla Actis, B.OG.P&amp;P.PM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06010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, Separato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Base" hidden="1"/>
          <p:cNvGraphicFramePr>
            <a:graphicFrameLocks/>
          </p:cNvGraphicFramePr>
          <p:nvPr/>
        </p:nvGraphicFramePr>
        <p:xfrm>
          <a:off x="1650207" y="1397000"/>
          <a:ext cx="660082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0" name="Presentazione" r:id="rId3" imgW="0" imgH="0" progId="PowerPoint.Show.8">
                  <p:embed/>
                </p:oleObj>
              </mc:Choice>
              <mc:Fallback>
                <p:oleObj name="Presentazione" r:id="rId3" imgW="0" imgH="0" progId="PowerPoint.Show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0207" y="1397000"/>
                        <a:ext cx="6600825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asellaDiTesto 15"/>
          <p:cNvSpPr txBox="1">
            <a:spLocks noChangeArrowheads="1"/>
          </p:cNvSpPr>
          <p:nvPr/>
        </p:nvSpPr>
        <p:spPr bwMode="auto">
          <a:xfrm>
            <a:off x="9174116" y="6453188"/>
            <a:ext cx="452087" cy="138112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9pPr>
          </a:lstStyle>
          <a:p>
            <a:pPr algn="r" defTabSz="914400" eaLnBrk="1" hangingPunct="1">
              <a:defRPr/>
            </a:pPr>
            <a:fld id="{6741C2E1-D816-4A2F-96BE-3A8504A25DE9}" type="slidenum">
              <a:rPr lang="it-IT" sz="900" smtClean="0">
                <a:solidFill>
                  <a:srgbClr val="000000"/>
                </a:solidFill>
                <a:latin typeface="Arial" charset="0"/>
              </a:rPr>
              <a:pPr algn="r" defTabSz="914400" eaLnBrk="1" hangingPunct="1">
                <a:defRPr/>
              </a:pPr>
              <a:t>‹N›</a:t>
            </a:fld>
            <a:endParaRPr lang="it-IT" sz="90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7" name="Picture 9" descr="marchio_telecom_colo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69" y="6359525"/>
            <a:ext cx="142158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nettore 1 7"/>
          <p:cNvCxnSpPr/>
          <p:nvPr/>
        </p:nvCxnSpPr>
        <p:spPr>
          <a:xfrm>
            <a:off x="9234280" y="6351588"/>
            <a:ext cx="0" cy="260350"/>
          </a:xfrm>
          <a:prstGeom prst="line">
            <a:avLst/>
          </a:prstGeom>
          <a:ln w="6350" cmpd="sng">
            <a:solidFill>
              <a:srgbClr val="E0001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6181" y="360002"/>
            <a:ext cx="10076653" cy="35999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20" name="Segnaposto testo 19"/>
          <p:cNvSpPr>
            <a:spLocks noGrp="1"/>
          </p:cNvSpPr>
          <p:nvPr>
            <p:ph type="body" sz="quarter" idx="12" hasCustomPrompt="1"/>
          </p:nvPr>
        </p:nvSpPr>
        <p:spPr>
          <a:xfrm>
            <a:off x="802065" y="1000343"/>
            <a:ext cx="8575875" cy="252000"/>
          </a:xfrm>
        </p:spPr>
        <p:txBody>
          <a:bodyPr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50000"/>
              <a:buFont typeface="Franklin Gothic Demi" pitchFamily="34" charset="0"/>
              <a:buNone/>
              <a:tabLst/>
              <a:defRPr sz="1600" b="1" i="0" baseline="0">
                <a:solidFill>
                  <a:schemeClr val="accent1"/>
                </a:solidFill>
                <a:latin typeface="Arial"/>
                <a:cs typeface="Arial"/>
              </a:defRPr>
            </a:lvl1pPr>
            <a:lvl2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2pPr>
            <a:lvl3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3pPr>
            <a:lvl4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4pPr>
            <a:lvl5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50000"/>
              <a:buFont typeface="Franklin Gothic Demi" pitchFamily="34" charset="0"/>
              <a:buNone/>
              <a:tabLst/>
              <a:defRPr/>
            </a:pPr>
            <a:r>
              <a:rPr lang="en-US" dirty="0" err="1" smtClean="0"/>
              <a:t>Argomento</a:t>
            </a:r>
            <a:r>
              <a:rPr lang="en-US" dirty="0" smtClean="0"/>
              <a:t> #1 in Arial </a:t>
            </a:r>
            <a:r>
              <a:rPr lang="en-US" dirty="0" err="1" smtClean="0"/>
              <a:t>Grassetto</a:t>
            </a:r>
            <a:r>
              <a:rPr lang="en-US" dirty="0" smtClean="0"/>
              <a:t> 16 </a:t>
            </a:r>
            <a:r>
              <a:rPr lang="en-US" dirty="0" err="1" smtClean="0"/>
              <a:t>pt</a:t>
            </a:r>
            <a:endParaRPr lang="en-US" dirty="0" smtClean="0"/>
          </a:p>
          <a:p>
            <a:pPr lvl="0"/>
            <a:endParaRPr lang="it-IT" dirty="0" smtClean="0"/>
          </a:p>
        </p:txBody>
      </p:sp>
      <p:sp>
        <p:nvSpPr>
          <p:cNvPr id="21" name="Segnaposto testo 19"/>
          <p:cNvSpPr>
            <a:spLocks noGrp="1"/>
          </p:cNvSpPr>
          <p:nvPr>
            <p:ph type="body" sz="quarter" idx="13" hasCustomPrompt="1"/>
          </p:nvPr>
        </p:nvSpPr>
        <p:spPr>
          <a:xfrm>
            <a:off x="802065" y="2277694"/>
            <a:ext cx="8575875" cy="252000"/>
          </a:xfrm>
        </p:spPr>
        <p:txBody>
          <a:bodyPr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50000"/>
              <a:buFont typeface="Franklin Gothic Demi" pitchFamily="34" charset="0"/>
              <a:buNone/>
              <a:tabLst/>
              <a:defRPr sz="1600" b="1" i="0" baseline="0">
                <a:solidFill>
                  <a:schemeClr val="accent1"/>
                </a:solidFill>
                <a:latin typeface="Arial"/>
                <a:cs typeface="Arial"/>
              </a:defRPr>
            </a:lvl1pPr>
            <a:lvl2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2pPr>
            <a:lvl3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3pPr>
            <a:lvl4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4pPr>
            <a:lvl5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50000"/>
              <a:buFont typeface="Franklin Gothic Demi" pitchFamily="34" charset="0"/>
              <a:buNone/>
              <a:tabLst/>
              <a:defRPr/>
            </a:pPr>
            <a:r>
              <a:rPr lang="en-US" dirty="0" err="1" smtClean="0"/>
              <a:t>Argomento</a:t>
            </a:r>
            <a:r>
              <a:rPr lang="en-US" dirty="0" smtClean="0"/>
              <a:t> #2 in Arial </a:t>
            </a:r>
            <a:r>
              <a:rPr lang="en-US" dirty="0" err="1" smtClean="0"/>
              <a:t>Grassetto</a:t>
            </a:r>
            <a:r>
              <a:rPr lang="en-US" dirty="0" smtClean="0"/>
              <a:t> 16 </a:t>
            </a:r>
            <a:r>
              <a:rPr lang="en-US" dirty="0" err="1" smtClean="0"/>
              <a:t>pt</a:t>
            </a:r>
            <a:endParaRPr lang="en-US" dirty="0" smtClean="0"/>
          </a:p>
        </p:txBody>
      </p:sp>
      <p:sp>
        <p:nvSpPr>
          <p:cNvPr id="24" name="Segnaposto testo 23"/>
          <p:cNvSpPr>
            <a:spLocks noGrp="1"/>
          </p:cNvSpPr>
          <p:nvPr>
            <p:ph type="body" sz="quarter" idx="14" hasCustomPrompt="1"/>
          </p:nvPr>
        </p:nvSpPr>
        <p:spPr>
          <a:xfrm>
            <a:off x="802065" y="2526094"/>
            <a:ext cx="8575875" cy="252000"/>
          </a:xfrm>
        </p:spPr>
        <p:txBody>
          <a:bodyPr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50000"/>
              <a:buFont typeface="Franklin Gothic Demi" pitchFamily="34" charset="0"/>
              <a:buNone/>
              <a:tabLst/>
              <a:defRPr sz="1200" b="1" i="0" baseline="0">
                <a:solidFill>
                  <a:schemeClr val="accent1"/>
                </a:solidFill>
                <a:latin typeface="Arial"/>
                <a:cs typeface="Arial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aseline="0">
                <a:solidFill>
                  <a:schemeClr val="accent1"/>
                </a:solidFill>
                <a:latin typeface="Franklin Gothic Medium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aseline="0">
                <a:solidFill>
                  <a:schemeClr val="accent1"/>
                </a:solidFill>
                <a:latin typeface="Franklin Gothic Medium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aseline="0">
                <a:solidFill>
                  <a:schemeClr val="accent1"/>
                </a:solidFill>
                <a:latin typeface="Franklin Gothic Medium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aseline="0">
                <a:solidFill>
                  <a:schemeClr val="accent1"/>
                </a:solidFill>
                <a:latin typeface="Franklin Gothic Medium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50000"/>
              <a:buFont typeface="Franklin Gothic Demi" pitchFamily="34" charset="0"/>
              <a:buNone/>
              <a:tabLst/>
              <a:defRPr/>
            </a:pPr>
            <a:r>
              <a:rPr lang="en-US" dirty="0" err="1" smtClean="0"/>
              <a:t>Sottotitolo</a:t>
            </a:r>
            <a:r>
              <a:rPr lang="en-US" dirty="0" smtClean="0"/>
              <a:t> in Arial </a:t>
            </a:r>
            <a:r>
              <a:rPr lang="en-US" dirty="0" err="1" smtClean="0"/>
              <a:t>Grassetto</a:t>
            </a:r>
            <a:r>
              <a:rPr lang="en-US" dirty="0" smtClean="0"/>
              <a:t> 12 </a:t>
            </a:r>
            <a:r>
              <a:rPr lang="en-US" dirty="0" err="1" smtClean="0"/>
              <a:t>pt</a:t>
            </a:r>
            <a:endParaRPr lang="en-US" dirty="0" smtClean="0"/>
          </a:p>
        </p:txBody>
      </p:sp>
      <p:sp>
        <p:nvSpPr>
          <p:cNvPr id="26" name="Segnaposto testo 25"/>
          <p:cNvSpPr>
            <a:spLocks noGrp="1"/>
          </p:cNvSpPr>
          <p:nvPr>
            <p:ph type="body" sz="quarter" idx="15" hasCustomPrompt="1"/>
          </p:nvPr>
        </p:nvSpPr>
        <p:spPr>
          <a:xfrm>
            <a:off x="802065" y="2800273"/>
            <a:ext cx="8575875" cy="612310"/>
          </a:xfrm>
        </p:spPr>
        <p:txBody>
          <a:bodyPr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ebdings" charset="2"/>
              <a:buNone/>
              <a:tabLst/>
              <a:defRPr sz="1000" b="1" i="0" baseline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marL="172800" marR="0" lvl="0" indent="-172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ebdings" charset="2"/>
              <a:buChar char=""/>
              <a:tabLst/>
              <a:defRPr/>
            </a:pPr>
            <a:r>
              <a:rPr lang="en-US" dirty="0" smtClean="0"/>
              <a:t>Dettaglio_1 </a:t>
            </a:r>
            <a:r>
              <a:rPr lang="it-IT" dirty="0" smtClean="0"/>
              <a:t>–</a:t>
            </a:r>
            <a:r>
              <a:rPr lang="en-US" dirty="0" smtClean="0"/>
              <a:t> Arial </a:t>
            </a:r>
            <a:r>
              <a:rPr lang="en-US" dirty="0" err="1" smtClean="0"/>
              <a:t>Grassetto</a:t>
            </a:r>
            <a:r>
              <a:rPr lang="en-US" dirty="0" smtClean="0"/>
              <a:t> 10 </a:t>
            </a:r>
            <a:r>
              <a:rPr lang="en-US" dirty="0" err="1" smtClean="0"/>
              <a:t>pt</a:t>
            </a:r>
            <a:endParaRPr lang="en-US" dirty="0" smtClean="0"/>
          </a:p>
          <a:p>
            <a:pPr marL="172800" marR="0" lvl="0" indent="-172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ebdings" charset="2"/>
              <a:buChar char=""/>
              <a:tabLst/>
              <a:defRPr/>
            </a:pPr>
            <a:endParaRPr lang="en-US" dirty="0" smtClean="0"/>
          </a:p>
          <a:p>
            <a:pPr lvl="0"/>
            <a:endParaRPr lang="it-IT" dirty="0" smtClean="0"/>
          </a:p>
        </p:txBody>
      </p:sp>
      <p:sp>
        <p:nvSpPr>
          <p:cNvPr id="33" name="Segnaposto testo 19"/>
          <p:cNvSpPr>
            <a:spLocks noGrp="1"/>
          </p:cNvSpPr>
          <p:nvPr>
            <p:ph type="body" sz="quarter" idx="20" hasCustomPrompt="1"/>
          </p:nvPr>
        </p:nvSpPr>
        <p:spPr>
          <a:xfrm>
            <a:off x="802065" y="1288375"/>
            <a:ext cx="8575875" cy="252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1" i="0" baseline="0">
                <a:solidFill>
                  <a:schemeClr val="accent1"/>
                </a:solidFill>
                <a:latin typeface="Arial"/>
                <a:cs typeface="Arial"/>
              </a:defRPr>
            </a:lvl1pPr>
            <a:lvl2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2pPr>
            <a:lvl3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3pPr>
            <a:lvl4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4pPr>
            <a:lvl5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5pPr>
          </a:lstStyle>
          <a:p>
            <a:pPr lvl="0"/>
            <a:r>
              <a:rPr lang="en-US" dirty="0" err="1" smtClean="0"/>
              <a:t>Sottotitolo</a:t>
            </a:r>
            <a:r>
              <a:rPr lang="en-US" dirty="0" smtClean="0"/>
              <a:t> in Arial </a:t>
            </a:r>
            <a:r>
              <a:rPr lang="en-US" dirty="0" err="1" smtClean="0"/>
              <a:t>Grassetto</a:t>
            </a:r>
            <a:r>
              <a:rPr lang="en-US" dirty="0" smtClean="0"/>
              <a:t> 12 </a:t>
            </a:r>
            <a:r>
              <a:rPr lang="en-US" dirty="0" err="1" smtClean="0"/>
              <a:t>pt</a:t>
            </a:r>
            <a:endParaRPr lang="en-US" dirty="0" smtClean="0"/>
          </a:p>
        </p:txBody>
      </p:sp>
      <p:sp>
        <p:nvSpPr>
          <p:cNvPr id="19" name="Segnaposto testo 25"/>
          <p:cNvSpPr>
            <a:spLocks noGrp="1"/>
          </p:cNvSpPr>
          <p:nvPr>
            <p:ph type="body" sz="quarter" idx="25" hasCustomPrompt="1"/>
          </p:nvPr>
        </p:nvSpPr>
        <p:spPr>
          <a:xfrm>
            <a:off x="802065" y="1542326"/>
            <a:ext cx="8575875" cy="612310"/>
          </a:xfrm>
        </p:spPr>
        <p:txBody>
          <a:bodyPr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ebdings" charset="2"/>
              <a:buNone/>
              <a:tabLst/>
              <a:defRPr sz="10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marL="172800" marR="0" lvl="0" indent="-172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ebdings" charset="2"/>
              <a:buChar char=""/>
              <a:tabLst/>
              <a:defRPr/>
            </a:pPr>
            <a:r>
              <a:rPr lang="en-US" dirty="0" smtClean="0"/>
              <a:t>Dettaglio_1 </a:t>
            </a:r>
            <a:r>
              <a:rPr lang="it-IT" dirty="0" smtClean="0"/>
              <a:t>–</a:t>
            </a:r>
            <a:r>
              <a:rPr lang="en-US" dirty="0" smtClean="0"/>
              <a:t> Arial </a:t>
            </a:r>
            <a:r>
              <a:rPr lang="en-US" dirty="0" err="1" smtClean="0"/>
              <a:t>Grassetto</a:t>
            </a:r>
            <a:r>
              <a:rPr lang="en-US" dirty="0" smtClean="0"/>
              <a:t> 10 </a:t>
            </a:r>
            <a:r>
              <a:rPr lang="en-US" dirty="0" err="1" smtClean="0"/>
              <a:t>pt</a:t>
            </a:r>
            <a:endParaRPr lang="en-US" dirty="0" smtClean="0"/>
          </a:p>
          <a:p>
            <a:pPr lvl="0"/>
            <a:endParaRPr lang="it-IT" dirty="0" smtClean="0"/>
          </a:p>
        </p:txBody>
      </p:sp>
      <p:sp>
        <p:nvSpPr>
          <p:cNvPr id="41" name="Segnaposto testo 19"/>
          <p:cNvSpPr>
            <a:spLocks noGrp="1"/>
          </p:cNvSpPr>
          <p:nvPr>
            <p:ph type="body" sz="quarter" idx="31" hasCustomPrompt="1"/>
          </p:nvPr>
        </p:nvSpPr>
        <p:spPr>
          <a:xfrm>
            <a:off x="802065" y="3574574"/>
            <a:ext cx="8575875" cy="252000"/>
          </a:xfrm>
        </p:spPr>
        <p:txBody>
          <a:bodyPr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50000"/>
              <a:buFont typeface="Franklin Gothic Demi" pitchFamily="34" charset="0"/>
              <a:buNone/>
              <a:tabLst/>
              <a:defRPr sz="1600" b="1" i="0" baseline="0">
                <a:solidFill>
                  <a:schemeClr val="accent1"/>
                </a:solidFill>
                <a:latin typeface="Arial"/>
                <a:cs typeface="Arial"/>
              </a:defRPr>
            </a:lvl1pPr>
            <a:lvl2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2pPr>
            <a:lvl3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3pPr>
            <a:lvl4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4pPr>
            <a:lvl5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50000"/>
              <a:buFont typeface="Franklin Gothic Demi" pitchFamily="34" charset="0"/>
              <a:buNone/>
              <a:tabLst/>
              <a:defRPr/>
            </a:pPr>
            <a:r>
              <a:rPr lang="en-US" dirty="0" err="1" smtClean="0"/>
              <a:t>Argomento</a:t>
            </a:r>
            <a:r>
              <a:rPr lang="en-US" dirty="0" smtClean="0"/>
              <a:t> #3 in Arial </a:t>
            </a:r>
            <a:r>
              <a:rPr lang="en-US" dirty="0" err="1" smtClean="0"/>
              <a:t>Grassetto</a:t>
            </a:r>
            <a:r>
              <a:rPr lang="en-US" dirty="0" smtClean="0"/>
              <a:t> 16 </a:t>
            </a:r>
            <a:r>
              <a:rPr lang="en-US" dirty="0" err="1" smtClean="0"/>
              <a:t>pt</a:t>
            </a:r>
            <a:endParaRPr lang="en-US" dirty="0" smtClean="0"/>
          </a:p>
        </p:txBody>
      </p:sp>
      <p:sp>
        <p:nvSpPr>
          <p:cNvPr id="42" name="Segnaposto testo 19"/>
          <p:cNvSpPr>
            <a:spLocks noGrp="1"/>
          </p:cNvSpPr>
          <p:nvPr>
            <p:ph type="body" sz="quarter" idx="32" hasCustomPrompt="1"/>
          </p:nvPr>
        </p:nvSpPr>
        <p:spPr>
          <a:xfrm>
            <a:off x="802065" y="3862606"/>
            <a:ext cx="8575875" cy="252000"/>
          </a:xfrm>
        </p:spPr>
        <p:txBody>
          <a:bodyPr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50000"/>
              <a:buFont typeface="Franklin Gothic Demi" pitchFamily="34" charset="0"/>
              <a:buNone/>
              <a:tabLst/>
              <a:defRPr sz="1200" b="1" i="0" baseline="0">
                <a:solidFill>
                  <a:schemeClr val="accent1"/>
                </a:solidFill>
                <a:latin typeface="Arial"/>
                <a:cs typeface="Arial"/>
              </a:defRPr>
            </a:lvl1pPr>
            <a:lvl2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2pPr>
            <a:lvl3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3pPr>
            <a:lvl4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4pPr>
            <a:lvl5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50000"/>
              <a:buFont typeface="Franklin Gothic Demi" pitchFamily="34" charset="0"/>
              <a:buNone/>
              <a:tabLst/>
              <a:defRPr/>
            </a:pPr>
            <a:r>
              <a:rPr lang="en-US" dirty="0" err="1" smtClean="0"/>
              <a:t>Sottotitolo</a:t>
            </a:r>
            <a:r>
              <a:rPr lang="en-US" dirty="0" smtClean="0"/>
              <a:t> in Arial </a:t>
            </a:r>
            <a:r>
              <a:rPr lang="en-US" dirty="0" err="1" smtClean="0"/>
              <a:t>Grassetto</a:t>
            </a:r>
            <a:r>
              <a:rPr lang="en-US" dirty="0" smtClean="0"/>
              <a:t> 12 </a:t>
            </a:r>
            <a:r>
              <a:rPr lang="en-US" dirty="0" err="1" smtClean="0"/>
              <a:t>pt</a:t>
            </a:r>
            <a:endParaRPr lang="en-US" dirty="0" smtClean="0"/>
          </a:p>
        </p:txBody>
      </p:sp>
      <p:sp>
        <p:nvSpPr>
          <p:cNvPr id="43" name="Segnaposto testo 25"/>
          <p:cNvSpPr>
            <a:spLocks noGrp="1"/>
          </p:cNvSpPr>
          <p:nvPr>
            <p:ph type="body" sz="quarter" idx="33" hasCustomPrompt="1"/>
          </p:nvPr>
        </p:nvSpPr>
        <p:spPr>
          <a:xfrm>
            <a:off x="802065" y="4116557"/>
            <a:ext cx="8575875" cy="612310"/>
          </a:xfrm>
        </p:spPr>
        <p:txBody>
          <a:bodyPr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ebdings" charset="2"/>
              <a:buNone/>
              <a:tabLst/>
              <a:defRPr sz="10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marL="172800" marR="0" lvl="0" indent="-172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ebdings" charset="2"/>
              <a:buChar char=""/>
              <a:tabLst/>
              <a:defRPr/>
            </a:pPr>
            <a:r>
              <a:rPr lang="en-US" dirty="0" smtClean="0"/>
              <a:t>Dettaglio_1 </a:t>
            </a:r>
            <a:r>
              <a:rPr lang="it-IT" dirty="0" smtClean="0"/>
              <a:t>–</a:t>
            </a:r>
            <a:r>
              <a:rPr lang="en-US" dirty="0" smtClean="0"/>
              <a:t> Arial </a:t>
            </a:r>
            <a:r>
              <a:rPr lang="en-US" dirty="0" err="1" smtClean="0"/>
              <a:t>Grassetto</a:t>
            </a:r>
            <a:r>
              <a:rPr lang="en-US" dirty="0" smtClean="0"/>
              <a:t> 10 </a:t>
            </a:r>
            <a:r>
              <a:rPr lang="en-US" dirty="0" err="1" smtClean="0"/>
              <a:t>pt</a:t>
            </a:r>
            <a:endParaRPr lang="en-US" dirty="0" smtClean="0"/>
          </a:p>
          <a:p>
            <a:pPr lvl="0"/>
            <a:endParaRPr lang="it-IT" dirty="0" smtClean="0"/>
          </a:p>
        </p:txBody>
      </p:sp>
      <p:sp>
        <p:nvSpPr>
          <p:cNvPr id="44" name="Segnaposto testo 19"/>
          <p:cNvSpPr>
            <a:spLocks noGrp="1"/>
          </p:cNvSpPr>
          <p:nvPr>
            <p:ph type="body" sz="quarter" idx="34" hasCustomPrompt="1"/>
          </p:nvPr>
        </p:nvSpPr>
        <p:spPr>
          <a:xfrm>
            <a:off x="802065" y="4886610"/>
            <a:ext cx="8575875" cy="252000"/>
          </a:xfrm>
        </p:spPr>
        <p:txBody>
          <a:bodyPr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50000"/>
              <a:buFont typeface="Franklin Gothic Demi" pitchFamily="34" charset="0"/>
              <a:buNone/>
              <a:tabLst/>
              <a:defRPr sz="1600" b="1" i="0" baseline="0">
                <a:solidFill>
                  <a:schemeClr val="accent1"/>
                </a:solidFill>
                <a:latin typeface="Arial"/>
                <a:cs typeface="Arial"/>
              </a:defRPr>
            </a:lvl1pPr>
            <a:lvl2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2pPr>
            <a:lvl3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3pPr>
            <a:lvl4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4pPr>
            <a:lvl5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50000"/>
              <a:buFont typeface="Franklin Gothic Demi" pitchFamily="34" charset="0"/>
              <a:buNone/>
              <a:tabLst/>
              <a:defRPr/>
            </a:pPr>
            <a:r>
              <a:rPr lang="en-US" dirty="0" err="1" smtClean="0"/>
              <a:t>Argomento</a:t>
            </a:r>
            <a:r>
              <a:rPr lang="en-US" dirty="0" smtClean="0"/>
              <a:t> #4 in Arial </a:t>
            </a:r>
            <a:r>
              <a:rPr lang="en-US" dirty="0" err="1" smtClean="0"/>
              <a:t>Grassetto</a:t>
            </a:r>
            <a:r>
              <a:rPr lang="en-US" dirty="0" smtClean="0"/>
              <a:t> 16 </a:t>
            </a:r>
            <a:r>
              <a:rPr lang="en-US" dirty="0" err="1" smtClean="0"/>
              <a:t>pt</a:t>
            </a:r>
            <a:endParaRPr lang="en-US" dirty="0" smtClean="0"/>
          </a:p>
        </p:txBody>
      </p:sp>
      <p:sp>
        <p:nvSpPr>
          <p:cNvPr id="45" name="Segnaposto testo 19"/>
          <p:cNvSpPr>
            <a:spLocks noGrp="1"/>
          </p:cNvSpPr>
          <p:nvPr>
            <p:ph type="body" sz="quarter" idx="35" hasCustomPrompt="1"/>
          </p:nvPr>
        </p:nvSpPr>
        <p:spPr>
          <a:xfrm>
            <a:off x="802065" y="5174642"/>
            <a:ext cx="8575875" cy="252000"/>
          </a:xfrm>
        </p:spPr>
        <p:txBody>
          <a:bodyPr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50000"/>
              <a:buFont typeface="Franklin Gothic Demi" pitchFamily="34" charset="0"/>
              <a:buNone/>
              <a:tabLst/>
              <a:defRPr sz="1200" b="1" i="0" baseline="0">
                <a:solidFill>
                  <a:schemeClr val="accent1"/>
                </a:solidFill>
                <a:latin typeface="Arial"/>
                <a:cs typeface="Arial"/>
              </a:defRPr>
            </a:lvl1pPr>
            <a:lvl2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2pPr>
            <a:lvl3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3pPr>
            <a:lvl4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4pPr>
            <a:lvl5pPr marL="0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accent6"/>
                </a:solidFill>
                <a:latin typeface="Franklin Gothic Medium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50000"/>
              <a:buFont typeface="Franklin Gothic Demi" pitchFamily="34" charset="0"/>
              <a:buNone/>
              <a:tabLst/>
              <a:defRPr/>
            </a:pPr>
            <a:r>
              <a:rPr lang="en-US" dirty="0" err="1" smtClean="0"/>
              <a:t>Sottotitolo</a:t>
            </a:r>
            <a:r>
              <a:rPr lang="en-US" dirty="0" smtClean="0"/>
              <a:t> in Arial </a:t>
            </a:r>
            <a:r>
              <a:rPr lang="en-US" dirty="0" err="1" smtClean="0"/>
              <a:t>Grassetto</a:t>
            </a:r>
            <a:r>
              <a:rPr lang="en-US" dirty="0" smtClean="0"/>
              <a:t> 12 </a:t>
            </a:r>
            <a:r>
              <a:rPr lang="en-US" dirty="0" err="1" smtClean="0"/>
              <a:t>pt</a:t>
            </a:r>
            <a:endParaRPr lang="en-US" dirty="0" smtClean="0"/>
          </a:p>
        </p:txBody>
      </p:sp>
      <p:sp>
        <p:nvSpPr>
          <p:cNvPr id="46" name="Segnaposto testo 25"/>
          <p:cNvSpPr>
            <a:spLocks noGrp="1"/>
          </p:cNvSpPr>
          <p:nvPr>
            <p:ph type="body" sz="quarter" idx="36" hasCustomPrompt="1"/>
          </p:nvPr>
        </p:nvSpPr>
        <p:spPr>
          <a:xfrm>
            <a:off x="802065" y="5428593"/>
            <a:ext cx="8575875" cy="612310"/>
          </a:xfrm>
        </p:spPr>
        <p:txBody>
          <a:bodyPr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ebdings" charset="2"/>
              <a:buNone/>
              <a:tabLst/>
              <a:defRPr sz="1000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marL="172800" marR="0" lvl="0" indent="-172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ebdings" charset="2"/>
              <a:buChar char=""/>
              <a:tabLst/>
              <a:defRPr/>
            </a:pPr>
            <a:r>
              <a:rPr lang="en-US" dirty="0" smtClean="0"/>
              <a:t>Dettaglio_1 </a:t>
            </a:r>
            <a:r>
              <a:rPr lang="it-IT" dirty="0" smtClean="0"/>
              <a:t>–</a:t>
            </a:r>
            <a:r>
              <a:rPr lang="en-US" dirty="0" smtClean="0"/>
              <a:t> Arial </a:t>
            </a:r>
            <a:r>
              <a:rPr lang="en-US" dirty="0" err="1" smtClean="0"/>
              <a:t>Grassetto</a:t>
            </a:r>
            <a:r>
              <a:rPr lang="en-US" dirty="0" smtClean="0"/>
              <a:t> 10 </a:t>
            </a:r>
            <a:r>
              <a:rPr lang="en-US" dirty="0" err="1" smtClean="0"/>
              <a:t>pt</a:t>
            </a:r>
            <a:endParaRPr lang="en-US" dirty="0" smtClean="0"/>
          </a:p>
          <a:p>
            <a:pPr lvl="0"/>
            <a:endParaRPr lang="it-IT" dirty="0" smtClean="0"/>
          </a:p>
        </p:txBody>
      </p:sp>
      <p:sp>
        <p:nvSpPr>
          <p:cNvPr id="23" name="Segnaposto data 4"/>
          <p:cNvSpPr>
            <a:spLocks noGrp="1"/>
          </p:cNvSpPr>
          <p:nvPr>
            <p:ph type="dt" sz="half" idx="37"/>
          </p:nvPr>
        </p:nvSpPr>
        <p:spPr/>
        <p:txBody>
          <a:bodyPr/>
          <a:lstStyle>
            <a:lvl1pPr algn="r">
              <a:defRPr sz="900" b="1" i="0">
                <a:solidFill>
                  <a:schemeClr val="accent5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it-IT" smtClean="0"/>
              <a:t>E2e Mobile</a:t>
            </a:r>
            <a:endParaRPr lang="it-IT" dirty="0"/>
          </a:p>
        </p:txBody>
      </p:sp>
      <p:sp>
        <p:nvSpPr>
          <p:cNvPr id="25" name="Segnaposto piè di pagina 5"/>
          <p:cNvSpPr>
            <a:spLocks noGrp="1"/>
          </p:cNvSpPr>
          <p:nvPr>
            <p:ph type="ftr" sz="quarter" idx="38"/>
          </p:nvPr>
        </p:nvSpPr>
        <p:spPr/>
        <p:txBody>
          <a:bodyPr/>
          <a:lstStyle>
            <a:lvl1pPr algn="r">
              <a:defRPr sz="900">
                <a:solidFill>
                  <a:schemeClr val="accent6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it-IT" smtClean="0"/>
              <a:t>Lucilla Actis, B.OG.P&amp;P.PM</a:t>
            </a:r>
            <a:endParaRPr lang="it-IT" dirty="0"/>
          </a:p>
        </p:txBody>
      </p:sp>
      <p:sp>
        <p:nvSpPr>
          <p:cNvPr id="22" name="Segnaposto testo 11"/>
          <p:cNvSpPr>
            <a:spLocks noGrp="1"/>
          </p:cNvSpPr>
          <p:nvPr>
            <p:ph type="body" sz="quarter" idx="39" hasCustomPrompt="1"/>
          </p:nvPr>
        </p:nvSpPr>
        <p:spPr>
          <a:xfrm>
            <a:off x="6354100" y="2132856"/>
            <a:ext cx="3040044" cy="2736304"/>
          </a:xfrm>
          <a:solidFill>
            <a:schemeClr val="accent5"/>
          </a:solidFill>
        </p:spPr>
        <p:txBody>
          <a:bodyPr lIns="108000" rIns="108000"/>
          <a:lstStyle>
            <a:lvl1pPr marL="0" indent="0">
              <a:defRPr sz="10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it-IT" dirty="0" smtClean="0"/>
              <a:t>Nota:</a:t>
            </a:r>
            <a:br>
              <a:rPr lang="it-IT" dirty="0" smtClean="0"/>
            </a:br>
            <a:r>
              <a:rPr lang="it-IT" dirty="0" smtClean="0"/>
              <a:t>Nella slide Agenda l’inserimento dei contenuti avviene in una struttura costituita dal Titolo dell’Argomento, eventuale sottotitolo e dettaglio in modalità elenco puntato.</a:t>
            </a:r>
            <a:br>
              <a:rPr lang="it-IT" dirty="0" smtClean="0"/>
            </a:br>
            <a:r>
              <a:rPr lang="it-IT" dirty="0" smtClean="0"/>
              <a:t>Nel caso di una sequenza di Argomenti, è opportuno dare evidenza all’Argomento oggetto delle slide a seguire variando in Grigio (RGB 131-131-131) il colore degli altri Argomenti in agenda.</a:t>
            </a:r>
            <a:br>
              <a:rPr lang="it-IT" dirty="0" smtClean="0"/>
            </a:br>
            <a:r>
              <a:rPr lang="it-IT" dirty="0" smtClean="0"/>
              <a:t>Infine l’icona “freccia” abbinata all’utilizzo del colore, evidenzia ulteriormente il punto di avanzamento all’interno delle sequenza di Argomenti.</a:t>
            </a:r>
          </a:p>
        </p:txBody>
      </p:sp>
    </p:spTree>
    <p:extLst>
      <p:ext uri="{BB962C8B-B14F-4D97-AF65-F5344CB8AC3E}">
        <p14:creationId xmlns:p14="http://schemas.microsoft.com/office/powerpoint/2010/main" val="2424299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, Separato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650207" y="1397000"/>
          <a:ext cx="660082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64" name="Presentazione" r:id="rId3" imgW="0" imgH="0" progId="PowerPoint.Show.8">
                  <p:embed/>
                </p:oleObj>
              </mc:Choice>
              <mc:Fallback>
                <p:oleObj name="Presentazione" r:id="rId3" imgW="0" imgH="0" progId="PowerPoint.Show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0207" y="1397000"/>
                        <a:ext cx="6600825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217"/>
            <a:ext cx="9901238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257788" y="967281"/>
            <a:ext cx="8888713" cy="2602349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40000"/>
              </a:spcAft>
              <a:buClr>
                <a:schemeClr val="accent5"/>
              </a:buClr>
              <a:buSzPct val="100000"/>
              <a:buFont typeface="Webdings" pitchFamily="18" charset="2"/>
              <a:buChar char="4"/>
              <a:tabLst/>
              <a:defRPr sz="1800" b="1" baseline="0">
                <a:solidFill>
                  <a:schemeClr val="accent1"/>
                </a:solidFill>
              </a:defRPr>
            </a:lvl1pPr>
            <a:lvl2pPr marL="788988" indent="-342900">
              <a:lnSpc>
                <a:spcPct val="150000"/>
              </a:lnSpc>
              <a:buClr>
                <a:schemeClr val="accent5"/>
              </a:buClr>
              <a:buSzPct val="100000"/>
              <a:buFont typeface="Webdings" pitchFamily="18" charset="2"/>
              <a:buChar char="4"/>
              <a:defRPr sz="1800" baseline="0">
                <a:solidFill>
                  <a:schemeClr val="accent1"/>
                </a:solidFill>
              </a:defRPr>
            </a:lvl2pPr>
            <a:lvl3pPr marL="1179513" indent="-285750">
              <a:buClr>
                <a:schemeClr val="accent5"/>
              </a:buClr>
              <a:buSzPct val="100000"/>
              <a:buFont typeface="Arial" pitchFamily="34" charset="0"/>
              <a:buChar char="–"/>
              <a:defRPr sz="1400">
                <a:solidFill>
                  <a:schemeClr val="accent1"/>
                </a:solidFill>
              </a:defRPr>
            </a:lvl3pPr>
            <a:lvl4pPr>
              <a:defRPr sz="1600">
                <a:solidFill>
                  <a:schemeClr val="accent1"/>
                </a:solidFill>
              </a:defRPr>
            </a:lvl4pPr>
            <a:lvl5pP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Argomento #1 in </a:t>
            </a:r>
            <a:r>
              <a:rPr lang="it-IT" dirty="0" err="1" smtClean="0"/>
              <a:t>Arial</a:t>
            </a:r>
            <a:r>
              <a:rPr lang="it-IT" dirty="0" smtClean="0"/>
              <a:t> Grassetto 18pt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40000"/>
              </a:spcAft>
              <a:buClr>
                <a:schemeClr val="accent5"/>
              </a:buClr>
              <a:buSzPct val="100000"/>
              <a:buFont typeface="Webdings" pitchFamily="18" charset="2"/>
              <a:buChar char="4"/>
              <a:tabLst/>
              <a:defRPr/>
            </a:pPr>
            <a:r>
              <a:rPr lang="it-IT" dirty="0" smtClean="0"/>
              <a:t>Argomento #2 in </a:t>
            </a:r>
            <a:r>
              <a:rPr lang="it-IT" dirty="0" err="1" smtClean="0"/>
              <a:t>Arial</a:t>
            </a:r>
            <a:r>
              <a:rPr lang="it-IT" dirty="0" smtClean="0"/>
              <a:t> Grassetto 18pt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40000"/>
              </a:spcAft>
              <a:buClr>
                <a:schemeClr val="accent5"/>
              </a:buClr>
              <a:buSzPct val="100000"/>
              <a:buFont typeface="Webdings" pitchFamily="18" charset="2"/>
              <a:buChar char="4"/>
              <a:tabLst/>
              <a:defRPr/>
            </a:pPr>
            <a:r>
              <a:rPr lang="it-IT" dirty="0" smtClean="0"/>
              <a:t>Argomento #3 in </a:t>
            </a:r>
            <a:r>
              <a:rPr lang="it-IT" dirty="0" err="1" smtClean="0"/>
              <a:t>Arial</a:t>
            </a:r>
            <a:r>
              <a:rPr lang="it-IT" dirty="0" smtClean="0"/>
              <a:t> Grassetto 18pt</a:t>
            </a:r>
          </a:p>
          <a:p>
            <a:pPr lvl="0"/>
            <a:endParaRPr lang="it-IT" dirty="0" smtClean="0"/>
          </a:p>
        </p:txBody>
      </p:sp>
      <p:sp>
        <p:nvSpPr>
          <p:cNvPr id="10" name="Titolo 1"/>
          <p:cNvSpPr>
            <a:spLocks noGrp="1"/>
          </p:cNvSpPr>
          <p:nvPr>
            <p:ph type="title"/>
          </p:nvPr>
        </p:nvSpPr>
        <p:spPr>
          <a:xfrm>
            <a:off x="326181" y="360002"/>
            <a:ext cx="10076653" cy="35999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pic>
        <p:nvPicPr>
          <p:cNvPr id="7" name="Picture 9" descr="marchio_telecom_color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69" y="6359525"/>
            <a:ext cx="142158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egnaposto testo 11"/>
          <p:cNvSpPr>
            <a:spLocks noGrp="1"/>
          </p:cNvSpPr>
          <p:nvPr>
            <p:ph type="body" sz="quarter" idx="37" hasCustomPrompt="1"/>
          </p:nvPr>
        </p:nvSpPr>
        <p:spPr>
          <a:xfrm>
            <a:off x="6354100" y="2132856"/>
            <a:ext cx="3040044" cy="1224136"/>
          </a:xfrm>
          <a:solidFill>
            <a:schemeClr val="accent5"/>
          </a:solidFill>
        </p:spPr>
        <p:txBody>
          <a:bodyPr lIns="108000" rIns="108000"/>
          <a:lstStyle>
            <a:lvl1pPr marL="0" indent="0">
              <a:defRPr sz="10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it-IT" dirty="0" smtClean="0"/>
              <a:t>Nota:</a:t>
            </a:r>
            <a:br>
              <a:rPr lang="it-IT" dirty="0" smtClean="0"/>
            </a:br>
            <a:r>
              <a:rPr lang="it-IT" dirty="0" smtClean="0"/>
              <a:t>Questa slide presenta una seconda modalità semplificata di impostazione dell’Agenda.</a:t>
            </a:r>
            <a:br>
              <a:rPr lang="it-IT" dirty="0" smtClean="0"/>
            </a:br>
            <a:r>
              <a:rPr lang="it-IT" dirty="0" smtClean="0"/>
              <a:t>Può essere utilizzata in presenza di minori contenuti o per un’impostazione più schematica della pagina.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0287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corp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25848" y="360000"/>
            <a:ext cx="9160594" cy="355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 algn="l">
              <a:defRPr>
                <a:solidFill>
                  <a:schemeClr val="accent5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 smtClean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0"/>
          </p:nvPr>
        </p:nvSpPr>
        <p:spPr>
          <a:xfrm>
            <a:off x="236117" y="953839"/>
            <a:ext cx="9160594" cy="4104233"/>
          </a:xfrm>
        </p:spPr>
        <p:txBody>
          <a:bodyPr>
            <a:noAutofit/>
          </a:bodyPr>
          <a:lstStyle>
            <a:lvl1pPr marL="342900" indent="-342900" algn="l">
              <a:buClr>
                <a:schemeClr val="accent5"/>
              </a:buClr>
              <a:buSzPct val="100000"/>
              <a:buFont typeface="Webdings" pitchFamily="18" charset="2"/>
              <a:buChar char="4"/>
              <a:defRPr/>
            </a:lvl1pPr>
            <a:lvl2pPr marL="731838" indent="-285750" algn="l">
              <a:buClr>
                <a:schemeClr val="accent5"/>
              </a:buClr>
              <a:buSzPct val="100000"/>
              <a:buFont typeface="Webdings" pitchFamily="18" charset="2"/>
              <a:buChar char="4"/>
              <a:defRPr/>
            </a:lvl2pPr>
            <a:lvl3pPr marL="1179513" indent="-285750" algn="l">
              <a:buClr>
                <a:schemeClr val="accent5"/>
              </a:buClr>
              <a:buSzPct val="100000"/>
              <a:buFont typeface="Arial" pitchFamily="34" charset="0"/>
              <a:buChar char="–"/>
              <a:defRPr/>
            </a:lvl3pPr>
            <a:lvl4pPr marL="1339850" marR="0" indent="317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40000"/>
              </a:spcAft>
              <a:buClr>
                <a:srgbClr val="FF0000"/>
              </a:buClr>
              <a:buSzPct val="50000"/>
              <a:buFont typeface="Franklin Gothic Demi" charset="0"/>
              <a:buNone/>
              <a:tabLst/>
              <a:defRPr kumimoji="0" lang="it-IT" sz="1200" b="0" i="0" u="none" strike="noStrike" kern="0" cap="none" spc="0" normalizeH="0" baseline="0" noProof="0" smtClean="0">
                <a:ln>
                  <a:noFill/>
                </a:ln>
                <a:solidFill>
                  <a:srgbClr val="0D3764"/>
                </a:solidFill>
                <a:effectLst/>
                <a:uLnTx/>
                <a:uFillTx/>
                <a:latin typeface="Arial" charset="0"/>
                <a:cs typeface="ＭＳ Ｐゴシック" charset="0"/>
              </a:defRPr>
            </a:lvl4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</p:txBody>
      </p:sp>
      <p:sp>
        <p:nvSpPr>
          <p:cNvPr id="4" name="Segnaposto data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E2e Mobile</a:t>
            </a: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Lucilla Actis, B.OG.P&amp;P.PM</a:t>
            </a:r>
            <a:endParaRPr lang="it-IT" dirty="0"/>
          </a:p>
        </p:txBody>
      </p:sp>
      <p:sp>
        <p:nvSpPr>
          <p:cNvPr id="8" name="Segnaposto testo 11"/>
          <p:cNvSpPr>
            <a:spLocks noGrp="1"/>
          </p:cNvSpPr>
          <p:nvPr>
            <p:ph type="body" sz="quarter" idx="14" hasCustomPrompt="1"/>
          </p:nvPr>
        </p:nvSpPr>
        <p:spPr>
          <a:xfrm>
            <a:off x="235183" y="4581128"/>
            <a:ext cx="7095376" cy="864096"/>
          </a:xfrm>
          <a:solidFill>
            <a:schemeClr val="accent5"/>
          </a:solidFill>
        </p:spPr>
        <p:txBody>
          <a:bodyPr lIns="108000" rIns="108000"/>
          <a:lstStyle>
            <a:lvl1pPr marL="0" indent="0">
              <a:defRPr sz="11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it-IT" dirty="0" smtClean="0"/>
              <a:t>Nota:</a:t>
            </a:r>
            <a:br>
              <a:rPr lang="it-IT" dirty="0" smtClean="0"/>
            </a:br>
            <a:r>
              <a:rPr lang="it-IT" dirty="0" smtClean="0"/>
              <a:t>Il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si ottiene impostando "Elenchi puntati e numerati&gt;Personalizza"; poi sotto “Carattere” scegliere “</a:t>
            </a:r>
            <a:r>
              <a:rPr lang="it-IT" dirty="0" err="1" smtClean="0"/>
              <a:t>Webdings</a:t>
            </a:r>
            <a:r>
              <a:rPr lang="it-IT" dirty="0" smtClean="0"/>
              <a:t>” e selezionare la forma a freccia, successivamente impostare il colore Rosso (RGB 224-0-26) e la dimensione al 100%.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84222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corpo picc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20690" y="360000"/>
            <a:ext cx="9160594" cy="355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noAutofit/>
          </a:bodyPr>
          <a:lstStyle>
            <a:lvl1pPr algn="l">
              <a:defRPr>
                <a:solidFill>
                  <a:schemeClr val="accent5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 smtClean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0"/>
          </p:nvPr>
        </p:nvSpPr>
        <p:spPr>
          <a:xfrm>
            <a:off x="256877" y="971202"/>
            <a:ext cx="9082623" cy="5400600"/>
          </a:xfrm>
        </p:spPr>
        <p:txBody>
          <a:bodyPr>
            <a:noAutofit/>
          </a:bodyPr>
          <a:lstStyle>
            <a:lvl1pPr marL="342900" indent="-342900" algn="l">
              <a:buClr>
                <a:schemeClr val="accent5"/>
              </a:buClr>
              <a:buSzPct val="100000"/>
              <a:buFont typeface="Webdings" pitchFamily="18" charset="2"/>
              <a:buChar char="4"/>
              <a:defRPr sz="1800"/>
            </a:lvl1pPr>
            <a:lvl2pPr marL="731838" indent="-285750" algn="l">
              <a:buClr>
                <a:schemeClr val="accent5"/>
              </a:buClr>
              <a:buSzPct val="100000"/>
              <a:buFont typeface="Webdings" pitchFamily="18" charset="2"/>
              <a:buChar char="4"/>
              <a:defRPr sz="1600"/>
            </a:lvl2pPr>
            <a:lvl3pPr marL="1179513" indent="-285750" algn="l">
              <a:buClr>
                <a:schemeClr val="accent5"/>
              </a:buClr>
              <a:buSzPct val="100000"/>
              <a:buFont typeface="Arial" pitchFamily="34" charset="0"/>
              <a:buChar char="–"/>
              <a:defRPr sz="1200"/>
            </a:lvl3pPr>
            <a:lvl4pPr marL="1339850" marR="0" indent="317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40000"/>
              </a:spcAft>
              <a:buClr>
                <a:srgbClr val="FF0000"/>
              </a:buClr>
              <a:buSzPct val="50000"/>
              <a:buFont typeface="Franklin Gothic Demi" charset="0"/>
              <a:buNone/>
              <a:tabLst/>
              <a:defRPr kumimoji="0" lang="it-IT" sz="1200" b="0" i="0" u="none" strike="noStrike" kern="0" cap="none" spc="0" normalizeH="0" baseline="0" noProof="0" smtClean="0">
                <a:ln>
                  <a:noFill/>
                </a:ln>
                <a:solidFill>
                  <a:srgbClr val="0D3764"/>
                </a:solidFill>
                <a:effectLst/>
                <a:uLnTx/>
                <a:uFillTx/>
                <a:latin typeface="Arial" charset="0"/>
                <a:cs typeface="ＭＳ Ｐゴシック" charset="0"/>
              </a:defRPr>
            </a:lvl4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4" name="Segnaposto data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E2e Mobile</a:t>
            </a: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Lucilla Actis, B.OG.P&amp;P.PM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13445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to 2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Base" hidden="1"/>
          <p:cNvGraphicFramePr>
            <a:graphicFrameLocks/>
          </p:cNvGraphicFramePr>
          <p:nvPr/>
        </p:nvGraphicFramePr>
        <p:xfrm>
          <a:off x="1650207" y="1397000"/>
          <a:ext cx="660082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88" name="Presentazione" r:id="rId3" imgW="0" imgH="0" progId="PowerPoint.Show.8">
                  <p:embed/>
                </p:oleObj>
              </mc:Choice>
              <mc:Fallback>
                <p:oleObj name="Presentazione" r:id="rId3" imgW="0" imgH="0" progId="PowerPoint.Show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0207" y="1397000"/>
                        <a:ext cx="6600825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9174116" y="6453188"/>
            <a:ext cx="452087" cy="138112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9pPr>
          </a:lstStyle>
          <a:p>
            <a:pPr algn="r" defTabSz="914400" eaLnBrk="1" hangingPunct="1">
              <a:defRPr/>
            </a:pPr>
            <a:fld id="{0B1D2589-75F9-42DE-A6E7-0810A8978005}" type="slidenum">
              <a:rPr lang="it-IT" sz="900" smtClean="0">
                <a:solidFill>
                  <a:srgbClr val="000000"/>
                </a:solidFill>
                <a:latin typeface="Arial" charset="0"/>
              </a:rPr>
              <a:pPr algn="r" defTabSz="914400" eaLnBrk="1" hangingPunct="1">
                <a:defRPr/>
              </a:pPr>
              <a:t>‹N›</a:t>
            </a:fld>
            <a:endParaRPr lang="it-IT" sz="90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9" name="Picture 9" descr="marchio_telecom_colo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69" y="6359525"/>
            <a:ext cx="142158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Connettore 1 7"/>
          <p:cNvCxnSpPr/>
          <p:nvPr/>
        </p:nvCxnSpPr>
        <p:spPr>
          <a:xfrm>
            <a:off x="9234280" y="6351588"/>
            <a:ext cx="0" cy="260350"/>
          </a:xfrm>
          <a:prstGeom prst="line">
            <a:avLst/>
          </a:prstGeom>
          <a:ln w="6350" cmpd="sng">
            <a:solidFill>
              <a:srgbClr val="E0001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9376" y="360000"/>
            <a:ext cx="9160594" cy="355225"/>
          </a:xfrm>
          <a:noFill/>
          <a:ln>
            <a:noFill/>
          </a:ln>
          <a:effectLst/>
          <a:extLst/>
        </p:spPr>
        <p:txBody>
          <a:bodyPr/>
          <a:lstStyle>
            <a:lvl1pPr>
              <a:defRPr lang="it-IT" dirty="0">
                <a:solidFill>
                  <a:schemeClr val="accent5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 smtClean="0"/>
          </a:p>
        </p:txBody>
      </p:sp>
      <p:sp>
        <p:nvSpPr>
          <p:cNvPr id="5" name="Segnaposto contenuto 3"/>
          <p:cNvSpPr>
            <a:spLocks noGrp="1"/>
          </p:cNvSpPr>
          <p:nvPr>
            <p:ph sz="half" idx="2"/>
          </p:nvPr>
        </p:nvSpPr>
        <p:spPr>
          <a:xfrm>
            <a:off x="329691" y="1690631"/>
            <a:ext cx="4489318" cy="43533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18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 sz="1800">
                <a:solidFill>
                  <a:schemeClr val="accent1"/>
                </a:solidFill>
              </a:defRPr>
            </a:lvl3pPr>
            <a:lvl4pPr>
              <a:defRPr sz="1600">
                <a:solidFill>
                  <a:schemeClr val="accent1"/>
                </a:solidFill>
              </a:defRPr>
            </a:lvl4pPr>
            <a:lvl5pP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928823" y="1690631"/>
            <a:ext cx="4473302" cy="43533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18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 sz="1800">
                <a:solidFill>
                  <a:schemeClr val="accent1"/>
                </a:solidFill>
              </a:defRPr>
            </a:lvl3pPr>
            <a:lvl4pPr>
              <a:defRPr sz="1600">
                <a:solidFill>
                  <a:schemeClr val="accent1"/>
                </a:solidFill>
              </a:defRPr>
            </a:lvl4pPr>
            <a:lvl5pP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6" name="Segnaposto testo 3"/>
          <p:cNvSpPr>
            <a:spLocks noGrp="1"/>
          </p:cNvSpPr>
          <p:nvPr>
            <p:ph type="body" sz="quarter" idx="12"/>
          </p:nvPr>
        </p:nvSpPr>
        <p:spPr>
          <a:xfrm>
            <a:off x="329690" y="956624"/>
            <a:ext cx="4522328" cy="359767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accent5"/>
                </a:solidFill>
                <a:latin typeface="Arial"/>
              </a:defRPr>
            </a:lvl1pPr>
            <a:lvl2pPr>
              <a:defRPr sz="2000">
                <a:solidFill>
                  <a:schemeClr val="accent5"/>
                </a:solidFill>
                <a:latin typeface="Arial"/>
              </a:defRPr>
            </a:lvl2pPr>
            <a:lvl3pPr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defRPr sz="2000">
                <a:solidFill>
                  <a:schemeClr val="accent5"/>
                </a:solidFill>
                <a:latin typeface="Arial"/>
              </a:defRPr>
            </a:lvl4pPr>
            <a:lvl5pPr>
              <a:defRPr sz="2000">
                <a:solidFill>
                  <a:schemeClr val="accent5"/>
                </a:solidFill>
                <a:latin typeface="Arial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7" name="Segnaposto testo 3"/>
          <p:cNvSpPr>
            <a:spLocks noGrp="1"/>
          </p:cNvSpPr>
          <p:nvPr>
            <p:ph type="body" sz="quarter" idx="13"/>
          </p:nvPr>
        </p:nvSpPr>
        <p:spPr>
          <a:xfrm>
            <a:off x="4928026" y="951860"/>
            <a:ext cx="4522328" cy="359767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5"/>
                </a:solidFill>
                <a:latin typeface="Arial"/>
              </a:defRPr>
            </a:lvl1pPr>
            <a:lvl2pPr>
              <a:defRPr sz="2000">
                <a:solidFill>
                  <a:schemeClr val="accent5"/>
                </a:solidFill>
                <a:latin typeface="Arial"/>
              </a:defRPr>
            </a:lvl2pPr>
            <a:lvl3pPr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defRPr sz="2000">
                <a:solidFill>
                  <a:schemeClr val="accent5"/>
                </a:solidFill>
                <a:latin typeface="Arial"/>
              </a:defRPr>
            </a:lvl4pPr>
            <a:lvl5pPr>
              <a:defRPr sz="2000">
                <a:solidFill>
                  <a:schemeClr val="accent5"/>
                </a:solidFill>
                <a:latin typeface="Arial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2" name="Segnaposto data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algn="r">
              <a:defRPr sz="900" b="1" i="0">
                <a:solidFill>
                  <a:schemeClr val="accent5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it-IT" smtClean="0"/>
              <a:t>E2e Mobile</a:t>
            </a:r>
            <a:endParaRPr lang="it-IT" dirty="0"/>
          </a:p>
        </p:txBody>
      </p:sp>
      <p:sp>
        <p:nvSpPr>
          <p:cNvPr id="13" name="Segnaposto piè di pagina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algn="r">
              <a:defRPr sz="900">
                <a:solidFill>
                  <a:schemeClr val="accent6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it-IT" smtClean="0"/>
              <a:t>Lucilla Actis, B.OG.P&amp;P.PM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39114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fic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650207" y="1397000"/>
          <a:ext cx="660082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96" name="Presentazione" r:id="rId3" imgW="0" imgH="0" progId="PowerPoint.Show.8">
                  <p:embed/>
                </p:oleObj>
              </mc:Choice>
              <mc:Fallback>
                <p:oleObj name="Presentazione" r:id="rId3" imgW="0" imgH="0" progId="PowerPoint.Show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0207" y="1397000"/>
                        <a:ext cx="6600825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9174116" y="6453188"/>
            <a:ext cx="452087" cy="138112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9pPr>
          </a:lstStyle>
          <a:p>
            <a:pPr algn="r" defTabSz="914400" eaLnBrk="1" hangingPunct="1">
              <a:defRPr/>
            </a:pPr>
            <a:fld id="{4AB964C1-791C-4B4D-8586-CA6F7366BFB6}" type="slidenum">
              <a:rPr lang="it-IT" sz="900" smtClean="0">
                <a:solidFill>
                  <a:srgbClr val="000000"/>
                </a:solidFill>
                <a:latin typeface="Arial" charset="0"/>
              </a:rPr>
              <a:pPr algn="r" defTabSz="914400" eaLnBrk="1" hangingPunct="1">
                <a:defRPr/>
              </a:pPr>
              <a:t>‹N›</a:t>
            </a:fld>
            <a:endParaRPr lang="it-IT" sz="90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8" name="Picture 9" descr="marchio_telecom_colo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69" y="6359525"/>
            <a:ext cx="142158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nettore 1 8"/>
          <p:cNvCxnSpPr/>
          <p:nvPr/>
        </p:nvCxnSpPr>
        <p:spPr>
          <a:xfrm>
            <a:off x="9234280" y="6351588"/>
            <a:ext cx="0" cy="260350"/>
          </a:xfrm>
          <a:prstGeom prst="line">
            <a:avLst/>
          </a:prstGeom>
          <a:ln w="6350" cmpd="sng">
            <a:solidFill>
              <a:srgbClr val="E0001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ggetto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187741"/>
              </p:ext>
            </p:extLst>
          </p:nvPr>
        </p:nvGraphicFramePr>
        <p:xfrm>
          <a:off x="395362" y="1607592"/>
          <a:ext cx="4419459" cy="4467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9376" y="360000"/>
            <a:ext cx="9160594" cy="355225"/>
          </a:xfrm>
          <a:noFill/>
          <a:ln>
            <a:noFill/>
          </a:ln>
          <a:effectLst/>
          <a:extLst/>
        </p:spPr>
        <p:txBody>
          <a:bodyPr/>
          <a:lstStyle>
            <a:lvl1pPr>
              <a:defRPr lang="it-IT" dirty="0">
                <a:solidFill>
                  <a:schemeClr val="accent5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 smtClean="0"/>
          </a:p>
        </p:txBody>
      </p:sp>
      <p:sp>
        <p:nvSpPr>
          <p:cNvPr id="5" name="Segnaposto contenuto 3"/>
          <p:cNvSpPr>
            <a:spLocks noGrp="1"/>
          </p:cNvSpPr>
          <p:nvPr>
            <p:ph sz="half" idx="2"/>
          </p:nvPr>
        </p:nvSpPr>
        <p:spPr>
          <a:xfrm>
            <a:off x="4852628" y="1690631"/>
            <a:ext cx="4489318" cy="4353347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Clr>
                <a:schemeClr val="accent5"/>
              </a:buClr>
              <a:buSzPct val="100000"/>
              <a:buFont typeface="Webdings" pitchFamily="18" charset="2"/>
              <a:buChar char="4"/>
              <a:defRPr sz="1800">
                <a:solidFill>
                  <a:schemeClr val="accent1"/>
                </a:solidFill>
              </a:defRPr>
            </a:lvl1pPr>
            <a:lvl2pPr marL="788988" indent="-342900">
              <a:buClr>
                <a:schemeClr val="accent5"/>
              </a:buClr>
              <a:buSzPct val="100000"/>
              <a:buFont typeface="Webdings" pitchFamily="18" charset="2"/>
              <a:buChar char="4"/>
              <a:defRPr sz="1600" baseline="0">
                <a:solidFill>
                  <a:schemeClr val="accent1"/>
                </a:solidFill>
              </a:defRPr>
            </a:lvl2pPr>
            <a:lvl3pPr marL="1179513" indent="-285750">
              <a:buClr>
                <a:schemeClr val="accent5"/>
              </a:buClr>
              <a:buSzPct val="100000"/>
              <a:buFont typeface="Arial" pitchFamily="34" charset="0"/>
              <a:buChar char="–"/>
              <a:defRPr sz="1400">
                <a:solidFill>
                  <a:schemeClr val="accent1"/>
                </a:solidFill>
              </a:defRPr>
            </a:lvl3pPr>
            <a:lvl4pPr>
              <a:defRPr sz="1600">
                <a:solidFill>
                  <a:schemeClr val="accent1"/>
                </a:solidFill>
              </a:defRPr>
            </a:lvl4pPr>
            <a:lvl5pP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</p:txBody>
      </p:sp>
      <p:sp>
        <p:nvSpPr>
          <p:cNvPr id="15" name="Segnaposto testo 3"/>
          <p:cNvSpPr>
            <a:spLocks noGrp="1"/>
          </p:cNvSpPr>
          <p:nvPr>
            <p:ph type="body" sz="quarter" idx="12"/>
          </p:nvPr>
        </p:nvSpPr>
        <p:spPr>
          <a:xfrm>
            <a:off x="329690" y="956624"/>
            <a:ext cx="4522328" cy="359767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5"/>
                </a:solidFill>
                <a:latin typeface="Arial"/>
              </a:defRPr>
            </a:lvl1pPr>
            <a:lvl2pPr>
              <a:defRPr sz="2000">
                <a:solidFill>
                  <a:schemeClr val="accent5"/>
                </a:solidFill>
                <a:latin typeface="Arial"/>
              </a:defRPr>
            </a:lvl2pPr>
            <a:lvl3pPr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defRPr sz="2000">
                <a:solidFill>
                  <a:schemeClr val="accent5"/>
                </a:solidFill>
                <a:latin typeface="Arial"/>
              </a:defRPr>
            </a:lvl4pPr>
            <a:lvl5pPr>
              <a:defRPr sz="2000">
                <a:solidFill>
                  <a:schemeClr val="accent5"/>
                </a:solidFill>
                <a:latin typeface="Arial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4" name="Segnaposto testo 3"/>
          <p:cNvSpPr>
            <a:spLocks noGrp="1"/>
          </p:cNvSpPr>
          <p:nvPr>
            <p:ph type="body" sz="quarter" idx="16"/>
          </p:nvPr>
        </p:nvSpPr>
        <p:spPr>
          <a:xfrm>
            <a:off x="4923661" y="951860"/>
            <a:ext cx="4522328" cy="359767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accent5"/>
                </a:solidFill>
                <a:latin typeface="Arial"/>
              </a:defRPr>
            </a:lvl1pPr>
            <a:lvl2pPr>
              <a:defRPr sz="2000">
                <a:solidFill>
                  <a:schemeClr val="accent5"/>
                </a:solidFill>
                <a:latin typeface="Arial"/>
              </a:defRPr>
            </a:lvl2pPr>
            <a:lvl3pPr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defRPr sz="2000">
                <a:solidFill>
                  <a:schemeClr val="accent5"/>
                </a:solidFill>
                <a:latin typeface="Arial"/>
              </a:defRPr>
            </a:lvl4pPr>
            <a:lvl5pPr>
              <a:defRPr sz="2000">
                <a:solidFill>
                  <a:schemeClr val="accent5"/>
                </a:solidFill>
                <a:latin typeface="Arial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2" name="Segnaposto data 4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r">
              <a:defRPr sz="900" b="1" i="0">
                <a:solidFill>
                  <a:schemeClr val="accent5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it-IT" smtClean="0"/>
              <a:t>E2e Mobile</a:t>
            </a:r>
            <a:endParaRPr lang="it-IT" dirty="0"/>
          </a:p>
        </p:txBody>
      </p:sp>
      <p:sp>
        <p:nvSpPr>
          <p:cNvPr id="13" name="Segnaposto piè di pagina 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algn="r">
              <a:defRPr sz="900">
                <a:solidFill>
                  <a:schemeClr val="accent6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it-IT" smtClean="0"/>
              <a:t>Lucilla Actis, B.OG.P&amp;P.PM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87590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650207" y="1397000"/>
          <a:ext cx="660082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06" name="Presentazione" r:id="rId3" imgW="0" imgH="0" progId="PowerPoint.Show.8">
                  <p:embed/>
                </p:oleObj>
              </mc:Choice>
              <mc:Fallback>
                <p:oleObj name="Presentazione" r:id="rId3" imgW="0" imgH="0" progId="PowerPoint.Show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0207" y="1397000"/>
                        <a:ext cx="6600825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9174116" y="6453188"/>
            <a:ext cx="452087" cy="138112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9pPr>
          </a:lstStyle>
          <a:p>
            <a:pPr algn="r" defTabSz="914400" eaLnBrk="1" hangingPunct="1">
              <a:defRPr/>
            </a:pPr>
            <a:fld id="{FBA448D4-0E9E-44FA-BCF5-1E1C824A1919}" type="slidenum">
              <a:rPr lang="it-IT" sz="900" smtClean="0">
                <a:solidFill>
                  <a:srgbClr val="000000"/>
                </a:solidFill>
                <a:latin typeface="Arial" charset="0"/>
              </a:rPr>
              <a:pPr algn="r" defTabSz="914400" eaLnBrk="1" hangingPunct="1">
                <a:defRPr/>
              </a:pPr>
              <a:t>‹N›</a:t>
            </a:fld>
            <a:endParaRPr lang="it-IT" sz="90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6" name="Picture 9" descr="marchio_telecom_colo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69" y="6359525"/>
            <a:ext cx="142158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/>
          <p:cNvCxnSpPr/>
          <p:nvPr/>
        </p:nvCxnSpPr>
        <p:spPr>
          <a:xfrm>
            <a:off x="9234280" y="6351588"/>
            <a:ext cx="0" cy="260350"/>
          </a:xfrm>
          <a:prstGeom prst="line">
            <a:avLst/>
          </a:prstGeom>
          <a:ln w="6350" cmpd="sng">
            <a:solidFill>
              <a:srgbClr val="E0001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Base" hidden="1"/>
          <p:cNvGraphicFramePr>
            <a:graphicFrameLocks/>
          </p:cNvGraphicFramePr>
          <p:nvPr/>
        </p:nvGraphicFramePr>
        <p:xfrm>
          <a:off x="1650207" y="1397000"/>
          <a:ext cx="660082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07" name="Presentazione" r:id="rId5" imgW="0" imgH="0" progId="PowerPoint.Show.8">
                  <p:embed/>
                </p:oleObj>
              </mc:Choice>
              <mc:Fallback>
                <p:oleObj name="Presentazione" r:id="rId5" imgW="0" imgH="0" progId="PowerPoint.Show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0207" y="1397000"/>
                        <a:ext cx="6600825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9" descr="marchio_telecom_colo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35" y="6359525"/>
            <a:ext cx="142158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0391" y="360000"/>
            <a:ext cx="9121612" cy="355225"/>
          </a:xfrm>
          <a:noFill/>
          <a:ln>
            <a:noFill/>
          </a:ln>
          <a:effectLst/>
          <a:extLst/>
        </p:spPr>
        <p:txBody>
          <a:bodyPr/>
          <a:lstStyle>
            <a:lvl1pPr>
              <a:defRPr lang="it-IT" dirty="0">
                <a:solidFill>
                  <a:schemeClr val="accent5"/>
                </a:solidFill>
              </a:defRPr>
            </a:lvl1pPr>
          </a:lstStyle>
          <a:p>
            <a:r>
              <a:rPr lang="it-IT" dirty="0" smtClean="0"/>
              <a:t>Fare clic per modificare lo stile del titolo</a:t>
            </a:r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324533" y="947739"/>
            <a:ext cx="9158645" cy="51831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it-IT" noProof="0" dirty="0" smtClean="0"/>
              <a:t>Fare clic sull'icona per inserire una tabella</a:t>
            </a:r>
          </a:p>
        </p:txBody>
      </p:sp>
      <p:sp>
        <p:nvSpPr>
          <p:cNvPr id="11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 sz="900" b="1" i="0">
                <a:solidFill>
                  <a:schemeClr val="accent5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it-IT" smtClean="0"/>
              <a:t>E2e Mobile</a:t>
            </a:r>
            <a:endParaRPr lang="it-IT" dirty="0"/>
          </a:p>
        </p:txBody>
      </p:sp>
      <p:sp>
        <p:nvSpPr>
          <p:cNvPr id="12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 sz="900">
                <a:solidFill>
                  <a:schemeClr val="accent6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it-IT" smtClean="0"/>
              <a:t>Lucilla Actis, B.OG.P&amp;P.PM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93319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bord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/>
          <p:cNvSpPr>
            <a:spLocks noGrp="1"/>
          </p:cNvSpPr>
          <p:nvPr>
            <p:ph type="pic" sz="quarter" idx="10"/>
          </p:nvPr>
        </p:nvSpPr>
        <p:spPr>
          <a:xfrm>
            <a:off x="382016" y="-7200"/>
            <a:ext cx="9160594" cy="6120000"/>
          </a:xfrm>
        </p:spPr>
        <p:txBody>
          <a:bodyPr/>
          <a:lstStyle>
            <a:lvl1pPr>
              <a:defRPr i="0"/>
            </a:lvl1pPr>
          </a:lstStyle>
          <a:p>
            <a:pPr lvl="0"/>
            <a:r>
              <a:rPr lang="it-IT" noProof="0" smtClean="0"/>
              <a:t>Fare clic sull'icona per inserire un'immagine</a:t>
            </a:r>
            <a:endParaRPr lang="it-IT" noProof="0" dirty="0"/>
          </a:p>
        </p:txBody>
      </p:sp>
      <p:sp>
        <p:nvSpPr>
          <p:cNvPr id="10" name="Segnaposto testo 9"/>
          <p:cNvSpPr>
            <a:spLocks noGrp="1"/>
          </p:cNvSpPr>
          <p:nvPr>
            <p:ph type="body" sz="quarter" idx="11"/>
          </p:nvPr>
        </p:nvSpPr>
        <p:spPr>
          <a:xfrm>
            <a:off x="382016" y="692697"/>
            <a:ext cx="8186063" cy="1439997"/>
          </a:xfrm>
        </p:spPr>
        <p:txBody>
          <a:bodyPr lIns="108000" tIns="46800" rIns="108000" bIns="46800"/>
          <a:lstStyle>
            <a:lvl1pPr>
              <a:defRPr sz="2600" baseline="0">
                <a:solidFill>
                  <a:schemeClr val="accent6"/>
                </a:solidFill>
                <a:latin typeface="Franklin Gothic Medium"/>
              </a:defRPr>
            </a:lvl1pPr>
          </a:lstStyle>
          <a:p>
            <a:pPr lv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4" name="Segnaposto data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E2e Mobile</a:t>
            </a:r>
            <a:endParaRPr lang="it-IT" dirty="0"/>
          </a:p>
        </p:txBody>
      </p:sp>
      <p:sp>
        <p:nvSpPr>
          <p:cNvPr id="5" name="Segnaposto piè di pagina 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Lucilla Actis, B.OG.P&amp;P.PM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69482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al v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901238" cy="6858000"/>
          </a:xfrm>
        </p:spPr>
        <p:txBody>
          <a:bodyPr/>
          <a:lstStyle/>
          <a:p>
            <a:pPr lvl="0"/>
            <a:r>
              <a:rPr lang="it-IT" noProof="0" smtClean="0"/>
              <a:t>Fare clic sull'icona per inserire un'immagine</a:t>
            </a:r>
            <a:endParaRPr lang="it-IT" noProof="0"/>
          </a:p>
        </p:txBody>
      </p:sp>
      <p:sp>
        <p:nvSpPr>
          <p:cNvPr id="5" name="Segnaposto testo 9"/>
          <p:cNvSpPr>
            <a:spLocks noGrp="1"/>
          </p:cNvSpPr>
          <p:nvPr>
            <p:ph type="body" sz="quarter" idx="11"/>
          </p:nvPr>
        </p:nvSpPr>
        <p:spPr>
          <a:xfrm>
            <a:off x="382016" y="692697"/>
            <a:ext cx="8186063" cy="1439997"/>
          </a:xfrm>
        </p:spPr>
        <p:txBody>
          <a:bodyPr lIns="108000" tIns="46800" rIns="108000" bIns="46800"/>
          <a:lstStyle>
            <a:lvl1pPr>
              <a:defRPr sz="2600" baseline="0">
                <a:solidFill>
                  <a:schemeClr val="accent6"/>
                </a:solidFill>
                <a:latin typeface="Franklin Gothic Medium"/>
              </a:defRPr>
            </a:lvl1pPr>
          </a:lstStyle>
          <a:p>
            <a:pPr lvl="0"/>
            <a:r>
              <a:rPr lang="it-IT" noProof="0" smtClean="0"/>
              <a:t>Fare clic per modificare stili del testo dello schema</a:t>
            </a:r>
          </a:p>
        </p:txBody>
      </p:sp>
      <p:sp>
        <p:nvSpPr>
          <p:cNvPr id="4" name="Segnaposto data 4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E2e Mobile</a:t>
            </a: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Lucilla Actis, B.OG.P&amp;P.PM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69314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 noChangeArrowheads="1"/>
          </p:cNvSpPr>
          <p:nvPr>
            <p:ph type="title"/>
          </p:nvPr>
        </p:nvSpPr>
        <p:spPr bwMode="auto">
          <a:xfrm>
            <a:off x="319380" y="360000"/>
            <a:ext cx="9160594" cy="355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r>
              <a:rPr lang="it-IT" dirty="0" smtClean="0"/>
              <a:t>Fare clic per modificare lo stile del titolo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E2e Mobile</a:t>
            </a: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Lucilla Actis, B.OG.P&amp;P.PM</a:t>
            </a:r>
            <a:endParaRPr lang="it-IT" dirty="0"/>
          </a:p>
        </p:txBody>
      </p:sp>
      <p:sp>
        <p:nvSpPr>
          <p:cNvPr id="7" name="Segnaposto testo 11"/>
          <p:cNvSpPr>
            <a:spLocks noGrp="1"/>
          </p:cNvSpPr>
          <p:nvPr>
            <p:ph type="body" sz="quarter" idx="14" hasCustomPrompt="1"/>
          </p:nvPr>
        </p:nvSpPr>
        <p:spPr>
          <a:xfrm>
            <a:off x="235183" y="4581128"/>
            <a:ext cx="6430802" cy="936104"/>
          </a:xfrm>
          <a:solidFill>
            <a:schemeClr val="accent5"/>
          </a:solidFill>
        </p:spPr>
        <p:txBody>
          <a:bodyPr lIns="108000" rIns="108000"/>
          <a:lstStyle>
            <a:lvl1pPr marL="0" indent="0">
              <a:defRPr sz="11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it-IT" dirty="0" smtClean="0"/>
              <a:t>Nota:</a:t>
            </a:r>
            <a:br>
              <a:rPr lang="it-IT" dirty="0" smtClean="0"/>
            </a:br>
            <a:r>
              <a:rPr lang="it-IT" dirty="0" smtClean="0"/>
              <a:t>Questa slide è da utilizzarsi in caso di compresenza dei loghi Telecom Italia e TIM; l’impostazione prevede inoltre l’ulteriore presenza di un terzo logo, in alto a dx. Questa posizione specifica è destinata ai loghi di Aziende Partner, Enti di Certificazione, etc. </a:t>
            </a:r>
            <a:endParaRPr lang="it-IT" dirty="0"/>
          </a:p>
        </p:txBody>
      </p:sp>
      <p:pic>
        <p:nvPicPr>
          <p:cNvPr id="8" name="Immagine 7" descr="TIM-Logo 3D_201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593" y="5940368"/>
            <a:ext cx="1761510" cy="1150068"/>
          </a:xfrm>
          <a:prstGeom prst="rect">
            <a:avLst/>
          </a:prstGeom>
        </p:spPr>
      </p:pic>
      <p:sp>
        <p:nvSpPr>
          <p:cNvPr id="9" name="Rettangolo 8"/>
          <p:cNvSpPr/>
          <p:nvPr userDrawn="1"/>
        </p:nvSpPr>
        <p:spPr>
          <a:xfrm>
            <a:off x="8226403" y="418775"/>
            <a:ext cx="1325510" cy="50405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10" name="Connettore 1 9"/>
          <p:cNvCxnSpPr/>
          <p:nvPr userDrawn="1"/>
        </p:nvCxnSpPr>
        <p:spPr>
          <a:xfrm>
            <a:off x="1987715" y="6351588"/>
            <a:ext cx="0" cy="260350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10"/>
          <p:cNvSpPr/>
          <p:nvPr userDrawn="1"/>
        </p:nvSpPr>
        <p:spPr>
          <a:xfrm>
            <a:off x="8267853" y="562792"/>
            <a:ext cx="121700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b="1" kern="0" dirty="0">
                <a:solidFill>
                  <a:sysClr val="window" lastClr="FFFFFF"/>
                </a:solidFill>
                <a:latin typeface="Arial"/>
                <a:cs typeface="Arial"/>
              </a:rPr>
              <a:t>LOGO PARTNER</a:t>
            </a:r>
            <a:endParaRPr lang="it-IT" sz="1000" b="1" kern="0" dirty="0">
              <a:solidFill>
                <a:sysClr val="window" lastClr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1847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2601" y="6381750"/>
            <a:ext cx="1091543" cy="3317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7EA8D-66EE-45D1-BBDE-F3315A6502F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3911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marchio_telecom_colo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699" y="5937251"/>
            <a:ext cx="163817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egnaposto testo 14"/>
          <p:cNvSpPr>
            <a:spLocks noGrp="1"/>
          </p:cNvSpPr>
          <p:nvPr>
            <p:ph type="body" sz="quarter" idx="11"/>
          </p:nvPr>
        </p:nvSpPr>
        <p:spPr>
          <a:xfrm>
            <a:off x="1816300" y="514800"/>
            <a:ext cx="7710203" cy="3240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400" b="1" i="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1" i="0" baseline="0">
                <a:solidFill>
                  <a:schemeClr val="accent3"/>
                </a:solidFill>
                <a:latin typeface=""/>
              </a:defRPr>
            </a:lvl2pPr>
            <a:lvl3pPr>
              <a:defRPr sz="1400" b="1" i="0" baseline="0">
                <a:solidFill>
                  <a:schemeClr val="accent3"/>
                </a:solidFill>
                <a:latin typeface=""/>
              </a:defRPr>
            </a:lvl3pPr>
            <a:lvl4pPr>
              <a:defRPr sz="1400" b="1" i="0" baseline="0">
                <a:solidFill>
                  <a:schemeClr val="accent3"/>
                </a:solidFill>
                <a:latin typeface=""/>
              </a:defRPr>
            </a:lvl4pPr>
            <a:lvl5pPr>
              <a:defRPr sz="1400" b="1" i="0" baseline="0">
                <a:solidFill>
                  <a:schemeClr val="accent3"/>
                </a:solidFill>
                <a:latin typeface="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3" name="Titolo 12"/>
          <p:cNvSpPr>
            <a:spLocks noGrp="1"/>
          </p:cNvSpPr>
          <p:nvPr>
            <p:ph type="title"/>
          </p:nvPr>
        </p:nvSpPr>
        <p:spPr>
          <a:xfrm>
            <a:off x="1798833" y="2332800"/>
            <a:ext cx="7748300" cy="482400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aseline="0">
                <a:solidFill>
                  <a:schemeClr val="accent3"/>
                </a:solidFill>
                <a:latin typeface="Franklin Gothic Medium"/>
              </a:defRPr>
            </a:lvl1pPr>
          </a:lstStyle>
          <a:p>
            <a:r>
              <a:rPr lang="it-IT" dirty="0" smtClean="0"/>
              <a:t>Fare clic per modificare lo stile del titolo</a:t>
            </a:r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/>
          </p:nvPr>
        </p:nvSpPr>
        <p:spPr>
          <a:xfrm>
            <a:off x="1811787" y="2780928"/>
            <a:ext cx="7991157" cy="2880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400" b="1" i="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 b="1" i="0" baseline="0">
                <a:solidFill>
                  <a:schemeClr val="accent3"/>
                </a:solidFill>
                <a:latin typeface=""/>
              </a:defRPr>
            </a:lvl2pPr>
            <a:lvl3pPr>
              <a:defRPr sz="1400" b="1" i="0" baseline="0">
                <a:solidFill>
                  <a:schemeClr val="accent3"/>
                </a:solidFill>
                <a:latin typeface=""/>
              </a:defRPr>
            </a:lvl3pPr>
            <a:lvl4pPr>
              <a:defRPr sz="1400" b="1" i="0" baseline="0">
                <a:solidFill>
                  <a:schemeClr val="accent3"/>
                </a:solidFill>
                <a:latin typeface=""/>
              </a:defRPr>
            </a:lvl4pPr>
            <a:lvl5pPr>
              <a:defRPr sz="1400" b="1" i="0" baseline="0">
                <a:solidFill>
                  <a:schemeClr val="accent3"/>
                </a:solidFill>
                <a:latin typeface="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21" name="Segnaposto testo 20"/>
          <p:cNvSpPr>
            <a:spLocks noGrp="1"/>
          </p:cNvSpPr>
          <p:nvPr>
            <p:ph type="body" sz="quarter" idx="14"/>
          </p:nvPr>
        </p:nvSpPr>
        <p:spPr>
          <a:xfrm>
            <a:off x="1816300" y="764704"/>
            <a:ext cx="7710203" cy="3240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400" baseline="0">
                <a:solidFill>
                  <a:schemeClr val="accent3"/>
                </a:solidFill>
                <a:latin typeface="Franklin Gothic Medium"/>
              </a:defRPr>
            </a:lvl1pPr>
            <a:lvl2pPr>
              <a:defRPr sz="1400">
                <a:solidFill>
                  <a:schemeClr val="accent1"/>
                </a:solidFill>
                <a:latin typeface="Franklin Gothic Medium"/>
              </a:defRPr>
            </a:lvl2pPr>
            <a:lvl3pPr>
              <a:defRPr sz="1400">
                <a:solidFill>
                  <a:schemeClr val="accent1"/>
                </a:solidFill>
                <a:latin typeface="Franklin Gothic Medium"/>
              </a:defRPr>
            </a:lvl3pPr>
            <a:lvl4pPr>
              <a:defRPr sz="1400">
                <a:solidFill>
                  <a:schemeClr val="accent1"/>
                </a:solidFill>
                <a:latin typeface="Franklin Gothic Medium"/>
              </a:defRPr>
            </a:lvl4pPr>
            <a:lvl5pPr>
              <a:defRPr sz="1400">
                <a:solidFill>
                  <a:schemeClr val="accent1"/>
                </a:solidFill>
                <a:latin typeface="Franklin Gothic Medium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22" name="Segnaposto testo 20"/>
          <p:cNvSpPr>
            <a:spLocks noGrp="1"/>
          </p:cNvSpPr>
          <p:nvPr>
            <p:ph type="body" sz="quarter" idx="15"/>
          </p:nvPr>
        </p:nvSpPr>
        <p:spPr>
          <a:xfrm>
            <a:off x="1816300" y="1016768"/>
            <a:ext cx="7710203" cy="3240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1200" baseline="0">
                <a:solidFill>
                  <a:schemeClr val="accent3"/>
                </a:solidFill>
                <a:latin typeface="Franklin Gothic Medium"/>
              </a:defRPr>
            </a:lvl1pPr>
            <a:lvl2pPr>
              <a:defRPr sz="1400">
                <a:solidFill>
                  <a:schemeClr val="accent1"/>
                </a:solidFill>
                <a:latin typeface="Franklin Gothic Medium"/>
              </a:defRPr>
            </a:lvl2pPr>
            <a:lvl3pPr>
              <a:defRPr sz="1400">
                <a:solidFill>
                  <a:schemeClr val="accent1"/>
                </a:solidFill>
                <a:latin typeface="Franklin Gothic Medium"/>
              </a:defRPr>
            </a:lvl3pPr>
            <a:lvl4pPr>
              <a:defRPr sz="1400">
                <a:solidFill>
                  <a:schemeClr val="accent1"/>
                </a:solidFill>
                <a:latin typeface="Franklin Gothic Medium"/>
              </a:defRPr>
            </a:lvl4pPr>
            <a:lvl5pPr>
              <a:defRPr sz="1400">
                <a:solidFill>
                  <a:schemeClr val="accent1"/>
                </a:solidFill>
                <a:latin typeface="Franklin Gothic Medium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24" name="Segnaposto testo 23"/>
          <p:cNvSpPr>
            <a:spLocks noGrp="1"/>
          </p:cNvSpPr>
          <p:nvPr>
            <p:ph type="body" sz="quarter" idx="16"/>
          </p:nvPr>
        </p:nvSpPr>
        <p:spPr>
          <a:xfrm>
            <a:off x="1816820" y="5085185"/>
            <a:ext cx="4677750" cy="179997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buNone/>
              <a:defRPr sz="1200" baseline="0">
                <a:solidFill>
                  <a:schemeClr val="accent1"/>
                </a:solidFill>
                <a:latin typeface="Arial"/>
              </a:defRPr>
            </a:lvl1pPr>
            <a:lvl2pPr>
              <a:defRPr sz="800" baseline="0">
                <a:solidFill>
                  <a:schemeClr val="accent1"/>
                </a:solidFill>
                <a:latin typeface="Arial"/>
              </a:defRPr>
            </a:lvl2pPr>
            <a:lvl3pPr>
              <a:defRPr sz="800" baseline="0">
                <a:solidFill>
                  <a:schemeClr val="accent1"/>
                </a:solidFill>
                <a:latin typeface="Arial"/>
              </a:defRPr>
            </a:lvl3pPr>
            <a:lvl4pPr>
              <a:defRPr sz="800" baseline="0">
                <a:solidFill>
                  <a:schemeClr val="accent1"/>
                </a:solidFill>
                <a:latin typeface="Arial"/>
              </a:defRPr>
            </a:lvl4pPr>
            <a:lvl5pPr>
              <a:defRPr sz="800" baseline="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25" name="Segnaposto testo 23"/>
          <p:cNvSpPr>
            <a:spLocks noGrp="1"/>
          </p:cNvSpPr>
          <p:nvPr>
            <p:ph type="body" sz="quarter" idx="17"/>
          </p:nvPr>
        </p:nvSpPr>
        <p:spPr>
          <a:xfrm>
            <a:off x="1816820" y="4838401"/>
            <a:ext cx="4677750" cy="179997"/>
          </a:xfrm>
          <a:prstGeom prst="rect">
            <a:avLst/>
          </a:prstGeom>
        </p:spPr>
        <p:txBody>
          <a:bodyPr vert="horz" lIns="0" tIns="0" bIns="0" anchor="ctr" anchorCtr="0"/>
          <a:lstStyle>
            <a:lvl1pPr marL="0" indent="0">
              <a:buNone/>
              <a:defRPr sz="1200" baseline="0">
                <a:solidFill>
                  <a:schemeClr val="accent1"/>
                </a:solidFill>
                <a:latin typeface="Arial"/>
              </a:defRPr>
            </a:lvl1pPr>
            <a:lvl2pPr>
              <a:defRPr sz="800" baseline="0">
                <a:solidFill>
                  <a:schemeClr val="accent1"/>
                </a:solidFill>
                <a:latin typeface="Arial"/>
              </a:defRPr>
            </a:lvl2pPr>
            <a:lvl3pPr>
              <a:defRPr sz="800" baseline="0">
                <a:solidFill>
                  <a:schemeClr val="accent1"/>
                </a:solidFill>
                <a:latin typeface="Arial"/>
              </a:defRPr>
            </a:lvl3pPr>
            <a:lvl4pPr>
              <a:defRPr sz="800" baseline="0">
                <a:solidFill>
                  <a:schemeClr val="accent1"/>
                </a:solidFill>
                <a:latin typeface="Arial"/>
              </a:defRPr>
            </a:lvl4pPr>
            <a:lvl5pPr>
              <a:defRPr sz="800" baseline="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583258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usura 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 bwMode="auto">
          <a:xfrm>
            <a:off x="4344684" y="2954338"/>
            <a:ext cx="1211870" cy="53860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Franklin Gothic Demi" charset="0"/>
                <a:ea typeface="ＭＳ Ｐゴシック" charset="0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Franklin Gothic Demi" charset="0"/>
                <a:ea typeface="ＭＳ Ｐゴシック" charset="0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Franklin Gothic Demi" charset="0"/>
                <a:ea typeface="ＭＳ Ｐゴシック" charset="0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Franklin Gothic Demi" charset="0"/>
                <a:ea typeface="ＭＳ Ｐゴシック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Franklin Gothic Demi" charset="0"/>
                <a:ea typeface="ＭＳ Ｐゴシック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Franklin Gothic Demi" charset="0"/>
                <a:ea typeface="ＭＳ Ｐゴシック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Franklin Gothic Demi" charset="0"/>
                <a:ea typeface="ＭＳ Ｐゴシック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Franklin Gothic Demi" charset="0"/>
                <a:ea typeface="ＭＳ Ｐゴシック" charset="0"/>
                <a:cs typeface="Arial" charset="0"/>
              </a:defRPr>
            </a:lvl9pPr>
          </a:lstStyle>
          <a:p>
            <a:pPr algn="ctr" defTabSz="914400">
              <a:defRPr/>
            </a:pPr>
            <a:r>
              <a:rPr lang="it-IT" sz="3500" dirty="0" smtClean="0">
                <a:solidFill>
                  <a:srgbClr val="E0001A"/>
                </a:solidFill>
                <a:latin typeface="Franklin Gothic Medium" charset="0"/>
                <a:ea typeface="ＭＳ Ｐゴシック"/>
                <a:cs typeface="Arial"/>
              </a:rPr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987207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0669" y="360363"/>
            <a:ext cx="9160365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Titolo slide testo Franklin </a:t>
            </a:r>
            <a:r>
              <a:rPr lang="it-IT" dirty="0" err="1" smtClean="0"/>
              <a:t>Gothic</a:t>
            </a:r>
            <a:r>
              <a:rPr lang="it-IT" dirty="0" smtClean="0"/>
              <a:t> Medium 26pt </a:t>
            </a:r>
          </a:p>
        </p:txBody>
      </p:sp>
      <p:sp>
        <p:nvSpPr>
          <p:cNvPr id="1031" name="CasellaDiTesto 10"/>
          <p:cNvSpPr txBox="1">
            <a:spLocks noChangeArrowheads="1"/>
          </p:cNvSpPr>
          <p:nvPr/>
        </p:nvSpPr>
        <p:spPr bwMode="auto">
          <a:xfrm>
            <a:off x="9174116" y="6453188"/>
            <a:ext cx="452087" cy="138112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charset="0"/>
                <a:ea typeface="MS PGothic" charset="0"/>
                <a:cs typeface="MS PGothic" charset="0"/>
              </a:defRPr>
            </a:lvl9pPr>
          </a:lstStyle>
          <a:p>
            <a:pPr algn="r" defTabSz="914400" eaLnBrk="1" hangingPunct="1">
              <a:defRPr/>
            </a:pPr>
            <a:fld id="{E57557E4-A33F-4F68-B3B9-5C4EC024384C}" type="slidenum">
              <a:rPr lang="it-IT" sz="900" smtClean="0">
                <a:solidFill>
                  <a:srgbClr val="000000"/>
                </a:solidFill>
                <a:latin typeface="Arial" charset="0"/>
              </a:rPr>
              <a:pPr algn="r" defTabSz="914400" eaLnBrk="1" hangingPunct="1">
                <a:defRPr/>
              </a:pPr>
              <a:t>‹N›</a:t>
            </a:fld>
            <a:endParaRPr lang="it-IT" sz="90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28" name="Picture 9" descr="marchio_telecom_colore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69" y="6359525"/>
            <a:ext cx="142158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Connettore 1 7"/>
          <p:cNvCxnSpPr/>
          <p:nvPr/>
        </p:nvCxnSpPr>
        <p:spPr>
          <a:xfrm>
            <a:off x="9234280" y="6351588"/>
            <a:ext cx="0" cy="260350"/>
          </a:xfrm>
          <a:prstGeom prst="line">
            <a:avLst/>
          </a:prstGeom>
          <a:ln w="6350" cmpd="sng">
            <a:solidFill>
              <a:srgbClr val="E0001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9728" y="942975"/>
            <a:ext cx="9150051" cy="458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Fare clic per modificare gli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</p:txBody>
      </p:sp>
      <p:sp>
        <p:nvSpPr>
          <p:cNvPr id="11" name="Segnaposto data 4"/>
          <p:cNvSpPr>
            <a:spLocks noGrp="1"/>
          </p:cNvSpPr>
          <p:nvPr>
            <p:ph type="dt" sz="half" idx="2"/>
          </p:nvPr>
        </p:nvSpPr>
        <p:spPr>
          <a:xfrm>
            <a:off x="3078667" y="6303964"/>
            <a:ext cx="6160770" cy="365125"/>
          </a:xfrm>
          <a:prstGeom prst="rect">
            <a:avLst/>
          </a:prstGeom>
        </p:spPr>
        <p:txBody>
          <a:bodyPr/>
          <a:lstStyle>
            <a:lvl1pPr algn="r">
              <a:defRPr sz="900" b="1" i="0">
                <a:solidFill>
                  <a:schemeClr val="accent5"/>
                </a:solidFill>
                <a:latin typeface="Arial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r>
              <a:rPr lang="it-IT" smtClean="0"/>
              <a:t>E2e Mobile</a:t>
            </a:r>
            <a:endParaRPr lang="it-IT" dirty="0"/>
          </a:p>
        </p:txBody>
      </p:sp>
      <p:sp>
        <p:nvSpPr>
          <p:cNvPr id="12" name="Segnaposto piè di pagina 5"/>
          <p:cNvSpPr>
            <a:spLocks noGrp="1"/>
          </p:cNvSpPr>
          <p:nvPr>
            <p:ph type="ftr" sz="quarter" idx="3"/>
          </p:nvPr>
        </p:nvSpPr>
        <p:spPr>
          <a:xfrm>
            <a:off x="3078667" y="6448426"/>
            <a:ext cx="616077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accent6"/>
                </a:solidFill>
                <a:latin typeface="Arial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r>
              <a:rPr lang="it-IT" smtClean="0"/>
              <a:t>Lucilla Actis, B.OG.P&amp;P.PM</a:t>
            </a:r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91" r:id="rId4"/>
    <p:sldLayoutId id="2147483992" r:id="rId5"/>
    <p:sldLayoutId id="2147483987" r:id="rId6"/>
    <p:sldLayoutId id="2147483988" r:id="rId7"/>
    <p:sldLayoutId id="2147483993" r:id="rId8"/>
    <p:sldLayoutId id="2147483994" r:id="rId9"/>
    <p:sldLayoutId id="2147483995" r:id="rId10"/>
    <p:sldLayoutId id="2147483989" r:id="rId11"/>
    <p:sldLayoutId id="2147483990" r:id="rId12"/>
    <p:sldLayoutId id="2147483998" r:id="rId13"/>
    <p:sldLayoutId id="2147483999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600">
          <a:solidFill>
            <a:srgbClr val="E0001A"/>
          </a:solidFill>
          <a:latin typeface="Franklin Gothic Medium"/>
          <a:ea typeface="MS PGothic" panose="020B0600070205080204" pitchFamily="34" charset="-128"/>
          <a:cs typeface="Franklin Gothic Medium"/>
        </a:defRPr>
      </a:lvl1pPr>
      <a:lvl2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600">
          <a:solidFill>
            <a:srgbClr val="E0001A"/>
          </a:solidFill>
          <a:latin typeface="Franklin Gothic Medium" panose="020B0603020102020204" pitchFamily="34" charset="0"/>
          <a:ea typeface="MS PGothic" panose="020B0600070205080204" pitchFamily="34" charset="-128"/>
          <a:cs typeface="Franklin Gothic Medium" panose="020B0603020102020204" pitchFamily="34" charset="0"/>
        </a:defRPr>
      </a:lvl2pPr>
      <a:lvl3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600">
          <a:solidFill>
            <a:srgbClr val="E0001A"/>
          </a:solidFill>
          <a:latin typeface="Franklin Gothic Medium" panose="020B0603020102020204" pitchFamily="34" charset="0"/>
          <a:ea typeface="MS PGothic" panose="020B0600070205080204" pitchFamily="34" charset="-128"/>
          <a:cs typeface="Franklin Gothic Medium" panose="020B0603020102020204" pitchFamily="34" charset="0"/>
        </a:defRPr>
      </a:lvl3pPr>
      <a:lvl4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600">
          <a:solidFill>
            <a:srgbClr val="E0001A"/>
          </a:solidFill>
          <a:latin typeface="Franklin Gothic Medium" panose="020B0603020102020204" pitchFamily="34" charset="0"/>
          <a:ea typeface="MS PGothic" panose="020B0600070205080204" pitchFamily="34" charset="-128"/>
          <a:cs typeface="Franklin Gothic Medium" panose="020B0603020102020204" pitchFamily="34" charset="0"/>
        </a:defRPr>
      </a:lvl4pPr>
      <a:lvl5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600">
          <a:solidFill>
            <a:srgbClr val="E0001A"/>
          </a:solidFill>
          <a:latin typeface="Franklin Gothic Medium" panose="020B0603020102020204" pitchFamily="34" charset="0"/>
          <a:ea typeface="MS PGothic" panose="020B0600070205080204" pitchFamily="34" charset="-128"/>
          <a:cs typeface="Franklin Gothic Medium" panose="020B06030201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Franklin Gothic Demi" charset="0"/>
          <a:ea typeface="ＭＳ Ｐゴシック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Franklin Gothic Demi" charset="0"/>
          <a:ea typeface="ＭＳ Ｐゴシック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Franklin Gothic Demi" charset="0"/>
          <a:ea typeface="ＭＳ Ｐゴシック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Franklin Gothic Demi" charset="0"/>
          <a:ea typeface="ＭＳ Ｐゴシック" charset="0"/>
          <a:cs typeface="Arial" charset="0"/>
        </a:defRPr>
      </a:lvl9pPr>
    </p:titleStyle>
    <p:bodyStyle>
      <a:lvl1pPr marL="342900" indent="-342900" algn="l" rtl="0" eaLnBrk="1" fontAlgn="base" hangingPunct="1">
        <a:lnSpc>
          <a:spcPct val="120000"/>
        </a:lnSpc>
        <a:spcBef>
          <a:spcPct val="0"/>
        </a:spcBef>
        <a:spcAft>
          <a:spcPct val="40000"/>
        </a:spcAft>
        <a:buClr>
          <a:srgbClr val="FF0000"/>
        </a:buClr>
        <a:buSzPct val="50000"/>
        <a:buFont typeface="Franklin Gothic Demi" pitchFamily="34" charset="0"/>
        <a:defRPr sz="2200">
          <a:solidFill>
            <a:schemeClr val="accent1"/>
          </a:solidFill>
          <a:latin typeface="Arial"/>
          <a:ea typeface="MS PGothic" panose="020B0600070205080204" pitchFamily="34" charset="-128"/>
          <a:cs typeface="Arial"/>
        </a:defRPr>
      </a:lvl1pPr>
      <a:lvl2pPr marL="446088" indent="11113" algn="l" rtl="0" eaLnBrk="1" fontAlgn="base" hangingPunct="1">
        <a:lnSpc>
          <a:spcPct val="120000"/>
        </a:lnSpc>
        <a:spcBef>
          <a:spcPct val="0"/>
        </a:spcBef>
        <a:spcAft>
          <a:spcPct val="40000"/>
        </a:spcAft>
        <a:buClr>
          <a:srgbClr val="FF0000"/>
        </a:buClr>
        <a:buSzPct val="50000"/>
        <a:buFont typeface="Franklin Gothic Demi" pitchFamily="34" charset="0"/>
        <a:defRPr>
          <a:solidFill>
            <a:schemeClr val="accent1"/>
          </a:solidFill>
          <a:latin typeface="Arial"/>
          <a:ea typeface="Arial" charset="0"/>
          <a:cs typeface="Arial"/>
        </a:defRPr>
      </a:lvl2pPr>
      <a:lvl3pPr marL="893763" indent="20638" algn="l" rtl="0" eaLnBrk="1" fontAlgn="base" hangingPunct="1">
        <a:lnSpc>
          <a:spcPct val="120000"/>
        </a:lnSpc>
        <a:spcBef>
          <a:spcPct val="0"/>
        </a:spcBef>
        <a:spcAft>
          <a:spcPct val="40000"/>
        </a:spcAft>
        <a:buClr>
          <a:srgbClr val="FF0000"/>
        </a:buClr>
        <a:buSzPct val="50000"/>
        <a:buFont typeface="Franklin Gothic Demi" pitchFamily="34" charset="0"/>
        <a:defRPr sz="1600">
          <a:solidFill>
            <a:schemeClr val="accent1"/>
          </a:solidFill>
          <a:latin typeface="Arial"/>
          <a:ea typeface="Arial" charset="0"/>
          <a:cs typeface="Arial"/>
        </a:defRPr>
      </a:lvl3pPr>
      <a:lvl4pPr marL="1339850" indent="31750" algn="l" rtl="0" eaLnBrk="1" fontAlgn="base" hangingPunct="1">
        <a:lnSpc>
          <a:spcPct val="120000"/>
        </a:lnSpc>
        <a:spcBef>
          <a:spcPct val="0"/>
        </a:spcBef>
        <a:spcAft>
          <a:spcPct val="40000"/>
        </a:spcAft>
        <a:buClr>
          <a:srgbClr val="FF0000"/>
        </a:buClr>
        <a:buSzPct val="50000"/>
        <a:buFont typeface="Franklin Gothic Demi" pitchFamily="34" charset="0"/>
        <a:defRPr sz="1200">
          <a:solidFill>
            <a:srgbClr val="114986"/>
          </a:solidFill>
          <a:latin typeface="Arial"/>
          <a:ea typeface="Arial" charset="0"/>
          <a:cs typeface="Arial"/>
        </a:defRPr>
      </a:lvl4pPr>
      <a:lvl5pPr marL="2071688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Franklin Gothic Demi" pitchFamily="34" charset="0"/>
        <a:buChar char="►"/>
        <a:defRPr>
          <a:solidFill>
            <a:schemeClr val="tx1"/>
          </a:solidFill>
          <a:latin typeface="Franklin Gothic Book" charset="0"/>
          <a:ea typeface="Arial" charset="0"/>
          <a:cs typeface="+mn-cs"/>
        </a:defRPr>
      </a:lvl5pPr>
      <a:lvl6pPr marL="2528888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Franklin Gothic Demi" charset="0"/>
        <a:buChar char="►"/>
        <a:defRPr>
          <a:solidFill>
            <a:schemeClr val="tx1"/>
          </a:solidFill>
          <a:latin typeface="Franklin Gothic Book" charset="0"/>
          <a:ea typeface="Arial" charset="0"/>
          <a:cs typeface="+mn-cs"/>
        </a:defRPr>
      </a:lvl6pPr>
      <a:lvl7pPr marL="2986088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Franklin Gothic Demi" charset="0"/>
        <a:buChar char="►"/>
        <a:defRPr>
          <a:solidFill>
            <a:schemeClr val="tx1"/>
          </a:solidFill>
          <a:latin typeface="Franklin Gothic Book" charset="0"/>
          <a:ea typeface="Arial" charset="0"/>
          <a:cs typeface="+mn-cs"/>
        </a:defRPr>
      </a:lvl7pPr>
      <a:lvl8pPr marL="3443288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Franklin Gothic Demi" charset="0"/>
        <a:buChar char="►"/>
        <a:defRPr>
          <a:solidFill>
            <a:schemeClr val="tx1"/>
          </a:solidFill>
          <a:latin typeface="Franklin Gothic Book" charset="0"/>
          <a:ea typeface="Arial" charset="0"/>
          <a:cs typeface="+mn-cs"/>
        </a:defRPr>
      </a:lvl8pPr>
      <a:lvl9pPr marL="3900488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50000"/>
        <a:buFont typeface="Franklin Gothic Demi" charset="0"/>
        <a:buChar char="►"/>
        <a:defRPr>
          <a:solidFill>
            <a:schemeClr val="tx1"/>
          </a:solidFill>
          <a:latin typeface="Franklin Gothic Book" charset="0"/>
          <a:ea typeface="Arial" charset="0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2601"/>
            <a:ext cx="9901238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</p:sldLayoutIdLst>
  <p:timing>
    <p:tnLst>
      <p:par>
        <p:cTn id="1" dur="indefinite" restart="never" nodeType="tmRoot"/>
      </p:par>
    </p:tnLst>
  </p:timing>
  <p:hf hd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 1"/>
          <p:cNvSpPr>
            <a:spLocks noGrp="1"/>
          </p:cNvSpPr>
          <p:nvPr>
            <p:ph type="title"/>
          </p:nvPr>
        </p:nvSpPr>
        <p:spPr>
          <a:xfrm>
            <a:off x="1823822" y="2353976"/>
            <a:ext cx="7749094" cy="438727"/>
          </a:xfrm>
        </p:spPr>
        <p:txBody>
          <a:bodyPr/>
          <a:lstStyle/>
          <a:p>
            <a:pPr>
              <a:defRPr/>
            </a:pPr>
            <a:r>
              <a:rPr lang="it-IT" dirty="0" smtClean="0">
                <a:ea typeface="+mj-ea"/>
                <a:cs typeface="+mj-cs"/>
              </a:rPr>
              <a:t>Processo </a:t>
            </a:r>
            <a:r>
              <a:rPr lang="it-IT" dirty="0">
                <a:ea typeface="+mj-ea"/>
                <a:cs typeface="+mj-cs"/>
              </a:rPr>
              <a:t>di </a:t>
            </a:r>
            <a:r>
              <a:rPr lang="it-IT" dirty="0" smtClean="0">
                <a:ea typeface="+mj-ea"/>
                <a:cs typeface="+mj-cs"/>
              </a:rPr>
              <a:t>Registrazione portali: </a:t>
            </a:r>
            <a:br>
              <a:rPr lang="it-IT" dirty="0" smtClean="0">
                <a:ea typeface="+mj-ea"/>
                <a:cs typeface="+mj-cs"/>
              </a:rPr>
            </a:br>
            <a:r>
              <a:rPr lang="it-IT" dirty="0" smtClean="0">
                <a:ea typeface="+mj-ea"/>
                <a:cs typeface="+mj-cs"/>
              </a:rPr>
              <a:t>MyCompany</a:t>
            </a:r>
            <a:endParaRPr lang="it-IT" dirty="0">
              <a:ea typeface="+mj-ea"/>
              <a:cs typeface="+mj-cs"/>
            </a:endParaRPr>
          </a:p>
        </p:txBody>
      </p:sp>
      <p:sp>
        <p:nvSpPr>
          <p:cNvPr id="18" name="Segnaposto testo 3"/>
          <p:cNvSpPr>
            <a:spLocks noGrp="1"/>
          </p:cNvSpPr>
          <p:nvPr>
            <p:ph type="body" sz="quarter" idx="11"/>
          </p:nvPr>
        </p:nvSpPr>
        <p:spPr bwMode="auto">
          <a:xfrm>
            <a:off x="1815684" y="514350"/>
            <a:ext cx="7709558" cy="323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it-IT" dirty="0" smtClean="0">
                <a:latin typeface="Arial" charset="0"/>
                <a:cs typeface="Arial" charset="0"/>
              </a:rPr>
              <a:t>GRUPPO TELECOM ITALIA</a:t>
            </a:r>
          </a:p>
        </p:txBody>
      </p:sp>
      <p:sp>
        <p:nvSpPr>
          <p:cNvPr id="20" name="Segnaposto testo 5"/>
          <p:cNvSpPr>
            <a:spLocks noGrp="1"/>
          </p:cNvSpPr>
          <p:nvPr>
            <p:ph type="body" sz="quarter" idx="15"/>
          </p:nvPr>
        </p:nvSpPr>
        <p:spPr>
          <a:xfrm>
            <a:off x="1816944" y="1016000"/>
            <a:ext cx="7709558" cy="325438"/>
          </a:xfrm>
        </p:spPr>
        <p:txBody>
          <a:bodyPr/>
          <a:lstStyle/>
          <a:p>
            <a:pPr>
              <a:defRPr/>
            </a:pPr>
            <a:r>
              <a:rPr lang="it-IT" dirty="0" smtClean="0">
                <a:ea typeface="+mn-ea"/>
                <a:cs typeface="+mn-cs"/>
              </a:rPr>
              <a:t>Ottobre  2014</a:t>
            </a:r>
            <a:endParaRPr lang="it-IT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673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ts val="2700"/>
              </a:lnSpc>
              <a:defRPr sz="2600" baseline="0">
                <a:solidFill>
                  <a:srgbClr val="E0001A"/>
                </a:solidFill>
                <a:latin typeface="Franklin Gothic Medium" pitchFamily="34" charset="0"/>
                <a:cs typeface="Franklin Gothic Medium" pitchFamily="34" charset="0"/>
              </a:defRPr>
            </a:lvl1pPr>
            <a:lvl2pPr eaLnBrk="1" hangingPunct="1">
              <a:lnSpc>
                <a:spcPts val="2700"/>
              </a:lnSpc>
              <a:defRPr sz="2600">
                <a:solidFill>
                  <a:srgbClr val="E0001A"/>
                </a:solidFill>
                <a:latin typeface="Franklin Gothic Medium" panose="020B0603020102020204" pitchFamily="34" charset="0"/>
                <a:cs typeface="Franklin Gothic Medium" panose="020B0603020102020204" pitchFamily="34" charset="0"/>
              </a:defRPr>
            </a:lvl2pPr>
            <a:lvl3pPr eaLnBrk="1" hangingPunct="1">
              <a:lnSpc>
                <a:spcPts val="2700"/>
              </a:lnSpc>
              <a:defRPr sz="2600">
                <a:solidFill>
                  <a:srgbClr val="E0001A"/>
                </a:solidFill>
                <a:latin typeface="Franklin Gothic Medium" panose="020B0603020102020204" pitchFamily="34" charset="0"/>
                <a:cs typeface="Franklin Gothic Medium" panose="020B0603020102020204" pitchFamily="34" charset="0"/>
              </a:defRPr>
            </a:lvl3pPr>
            <a:lvl4pPr eaLnBrk="1" hangingPunct="1">
              <a:lnSpc>
                <a:spcPts val="2700"/>
              </a:lnSpc>
              <a:defRPr sz="2600">
                <a:solidFill>
                  <a:srgbClr val="E0001A"/>
                </a:solidFill>
                <a:latin typeface="Franklin Gothic Medium" panose="020B0603020102020204" pitchFamily="34" charset="0"/>
                <a:cs typeface="Franklin Gothic Medium" panose="020B0603020102020204" pitchFamily="34" charset="0"/>
              </a:defRPr>
            </a:lvl4pPr>
            <a:lvl5pPr eaLnBrk="1" hangingPunct="1">
              <a:lnSpc>
                <a:spcPts val="2700"/>
              </a:lnSpc>
              <a:defRPr sz="2600">
                <a:solidFill>
                  <a:srgbClr val="E0001A"/>
                </a:solidFill>
                <a:latin typeface="Franklin Gothic Medium" panose="020B0603020102020204" pitchFamily="34" charset="0"/>
                <a:cs typeface="Franklin Gothic Medium" panose="020B06030201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Franklin Gothic Demi" charset="0"/>
                <a:ea typeface="ＭＳ Ｐゴシック" charset="0"/>
                <a:cs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Franklin Gothic Demi" charset="0"/>
                <a:ea typeface="ＭＳ Ｐゴシック" charset="0"/>
                <a:cs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Franklin Gothic Demi" charset="0"/>
                <a:ea typeface="ＭＳ Ｐゴシック" charset="0"/>
                <a:cs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Franklin Gothic Demi" charset="0"/>
                <a:ea typeface="ＭＳ Ｐゴシック" charset="0"/>
                <a:cs typeface="Arial" charset="0"/>
              </a:defRPr>
            </a:lvl9pPr>
          </a:lstStyle>
          <a:p>
            <a:r>
              <a:rPr lang="it-IT" dirty="0" smtClean="0"/>
              <a:t>Indice</a:t>
            </a:r>
            <a:endParaRPr lang="it-IT" dirty="0"/>
          </a:p>
        </p:txBody>
      </p:sp>
      <p:sp>
        <p:nvSpPr>
          <p:cNvPr id="5" name="Segnaposto contenuto 1"/>
          <p:cNvSpPr>
            <a:spLocks noGrp="1"/>
          </p:cNvSpPr>
          <p:nvPr>
            <p:ph sz="half" idx="2"/>
          </p:nvPr>
        </p:nvSpPr>
        <p:spPr>
          <a:xfrm>
            <a:off x="270099" y="1124744"/>
            <a:ext cx="9293129" cy="4896544"/>
          </a:xfrm>
        </p:spPr>
        <p:txBody>
          <a:bodyPr/>
          <a:lstStyle/>
          <a:p>
            <a:r>
              <a:rPr lang="it-IT" dirty="0"/>
              <a:t>Registrazione ai portali: </a:t>
            </a:r>
            <a:r>
              <a:rPr lang="it-IT" dirty="0" err="1"/>
              <a:t>Step</a:t>
            </a:r>
            <a:r>
              <a:rPr lang="it-IT" dirty="0"/>
              <a:t> </a:t>
            </a:r>
            <a:r>
              <a:rPr lang="it-IT" dirty="0" smtClean="0"/>
              <a:t>1 «Il primo passo»</a:t>
            </a:r>
            <a:r>
              <a:rPr lang="it-IT" dirty="0"/>
              <a:t>			</a:t>
            </a:r>
            <a:r>
              <a:rPr lang="it-IT" dirty="0" smtClean="0"/>
              <a:t>… </a:t>
            </a:r>
            <a:r>
              <a:rPr lang="it-IT" dirty="0"/>
              <a:t>pag. </a:t>
            </a:r>
            <a:r>
              <a:rPr lang="it-IT" dirty="0" smtClean="0"/>
              <a:t>3</a:t>
            </a:r>
            <a:endParaRPr lang="it-IT" dirty="0" smtClean="0"/>
          </a:p>
          <a:p>
            <a:r>
              <a:rPr lang="it-IT" dirty="0" smtClean="0"/>
              <a:t>Registrazione </a:t>
            </a:r>
            <a:r>
              <a:rPr lang="it-IT" dirty="0"/>
              <a:t>ai portali: </a:t>
            </a:r>
            <a:r>
              <a:rPr lang="it-IT" dirty="0" err="1"/>
              <a:t>Step</a:t>
            </a:r>
            <a:r>
              <a:rPr lang="it-IT" dirty="0"/>
              <a:t> </a:t>
            </a:r>
            <a:r>
              <a:rPr lang="it-IT" dirty="0" smtClean="0"/>
              <a:t>2 «I </a:t>
            </a:r>
            <a:r>
              <a:rPr lang="it-IT" dirty="0"/>
              <a:t>tuoi Dati</a:t>
            </a:r>
            <a:r>
              <a:rPr lang="it-IT" dirty="0" smtClean="0"/>
              <a:t>»</a:t>
            </a:r>
            <a:r>
              <a:rPr lang="it-IT" dirty="0"/>
              <a:t>	</a:t>
            </a:r>
            <a:r>
              <a:rPr lang="it-IT" dirty="0" smtClean="0"/>
              <a:t>			… </a:t>
            </a:r>
            <a:r>
              <a:rPr lang="it-IT" dirty="0"/>
              <a:t>pag. </a:t>
            </a:r>
            <a:r>
              <a:rPr lang="it-IT" dirty="0"/>
              <a:t>4</a:t>
            </a:r>
          </a:p>
          <a:p>
            <a:r>
              <a:rPr lang="it-IT" dirty="0"/>
              <a:t>Registrazione ai portali: </a:t>
            </a:r>
            <a:r>
              <a:rPr lang="it-IT" dirty="0" err="1"/>
              <a:t>Step</a:t>
            </a:r>
            <a:r>
              <a:rPr lang="it-IT" dirty="0"/>
              <a:t> </a:t>
            </a:r>
            <a:r>
              <a:rPr lang="it-IT" dirty="0"/>
              <a:t>3 </a:t>
            </a:r>
            <a:r>
              <a:rPr lang="it-IT" dirty="0"/>
              <a:t>«Conferma i tuoi dati – Indirizzo e-mail</a:t>
            </a:r>
            <a:r>
              <a:rPr lang="it-IT" dirty="0"/>
              <a:t>»	… </a:t>
            </a:r>
            <a:r>
              <a:rPr lang="it-IT" dirty="0"/>
              <a:t>pag. </a:t>
            </a:r>
            <a:r>
              <a:rPr lang="it-IT" dirty="0"/>
              <a:t>5</a:t>
            </a:r>
            <a:endParaRPr lang="it-IT" dirty="0"/>
          </a:p>
          <a:p>
            <a:r>
              <a:rPr lang="it-IT" dirty="0"/>
              <a:t>Registrazione ai portali: </a:t>
            </a:r>
            <a:r>
              <a:rPr lang="it-IT" dirty="0" err="1"/>
              <a:t>Step</a:t>
            </a:r>
            <a:r>
              <a:rPr lang="it-IT" dirty="0"/>
              <a:t> </a:t>
            </a:r>
            <a:r>
              <a:rPr lang="it-IT" dirty="0" smtClean="0"/>
              <a:t>4 </a:t>
            </a:r>
            <a:r>
              <a:rPr lang="it-IT" dirty="0"/>
              <a:t>«Conferma i tuoi dati – Cellulare</a:t>
            </a:r>
            <a:r>
              <a:rPr lang="it-IT" dirty="0"/>
              <a:t>»		… </a:t>
            </a:r>
            <a:r>
              <a:rPr lang="it-IT" dirty="0"/>
              <a:t>pag. </a:t>
            </a:r>
            <a:r>
              <a:rPr lang="it-IT" dirty="0"/>
              <a:t>6</a:t>
            </a:r>
            <a:endParaRPr lang="it-IT" dirty="0"/>
          </a:p>
          <a:p>
            <a:r>
              <a:rPr lang="it-IT" dirty="0"/>
              <a:t>Registrazione ai portali: </a:t>
            </a:r>
            <a:r>
              <a:rPr lang="it-IT" dirty="0" err="1"/>
              <a:t>Step</a:t>
            </a:r>
            <a:r>
              <a:rPr lang="it-IT" dirty="0"/>
              <a:t> </a:t>
            </a:r>
            <a:r>
              <a:rPr lang="it-IT" dirty="0" smtClean="0"/>
              <a:t>5 </a:t>
            </a:r>
            <a:r>
              <a:rPr lang="it-IT" dirty="0"/>
              <a:t>«Dati dell’Azienda</a:t>
            </a:r>
            <a:r>
              <a:rPr lang="it-IT" dirty="0"/>
              <a:t>»			… </a:t>
            </a:r>
            <a:r>
              <a:rPr lang="it-IT" dirty="0"/>
              <a:t>pag. </a:t>
            </a:r>
            <a:r>
              <a:rPr lang="it-IT" dirty="0"/>
              <a:t>7</a:t>
            </a:r>
            <a:endParaRPr lang="it-IT" dirty="0"/>
          </a:p>
          <a:p>
            <a:r>
              <a:rPr lang="it-IT" dirty="0"/>
              <a:t>Registrazione ai portali: </a:t>
            </a:r>
            <a:r>
              <a:rPr lang="it-IT" dirty="0" err="1"/>
              <a:t>Step</a:t>
            </a:r>
            <a:r>
              <a:rPr lang="it-IT" dirty="0"/>
              <a:t> </a:t>
            </a:r>
            <a:r>
              <a:rPr lang="it-IT" dirty="0" smtClean="0"/>
              <a:t>6 </a:t>
            </a:r>
            <a:r>
              <a:rPr lang="it-IT" dirty="0"/>
              <a:t>«Credenziali di accesso</a:t>
            </a:r>
            <a:r>
              <a:rPr lang="it-IT" dirty="0"/>
              <a:t>»</a:t>
            </a:r>
            <a:r>
              <a:rPr lang="it-IT" dirty="0"/>
              <a:t>	</a:t>
            </a:r>
            <a:r>
              <a:rPr lang="it-IT" dirty="0"/>
              <a:t>		… </a:t>
            </a:r>
            <a:r>
              <a:rPr lang="it-IT" dirty="0"/>
              <a:t>pag. </a:t>
            </a:r>
            <a:r>
              <a:rPr lang="it-IT" dirty="0"/>
              <a:t>8</a:t>
            </a:r>
            <a:endParaRPr lang="it-IT" dirty="0"/>
          </a:p>
          <a:p>
            <a:r>
              <a:rPr lang="it-IT" dirty="0"/>
              <a:t>Registrazione ai portali: Fine registrazione e determinazione del </a:t>
            </a:r>
            <a:r>
              <a:rPr lang="it-IT" dirty="0"/>
              <a:t>profilo	… </a:t>
            </a:r>
            <a:r>
              <a:rPr lang="it-IT" dirty="0"/>
              <a:t>pag. </a:t>
            </a:r>
            <a:r>
              <a:rPr lang="it-IT" dirty="0"/>
              <a:t>9</a:t>
            </a:r>
            <a:endParaRPr lang="it-IT" dirty="0"/>
          </a:p>
          <a:p>
            <a:r>
              <a:rPr lang="it-IT" dirty="0"/>
              <a:t>Registrazione ai portali: E-mail di </a:t>
            </a:r>
            <a:r>
              <a:rPr lang="it-IT" dirty="0"/>
              <a:t>riepilogo				… pag.10</a:t>
            </a:r>
            <a:endParaRPr lang="it-IT" dirty="0"/>
          </a:p>
          <a:p>
            <a:endParaRPr lang="it-IT" dirty="0"/>
          </a:p>
          <a:p>
            <a:pPr marL="0" indent="0">
              <a:buNone/>
            </a:pP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1800" dirty="0">
                <a:latin typeface="Franklin Gothic Medium" pitchFamily="34" charset="0"/>
              </a:rPr>
              <a:t>Registrazione ai portali: </a:t>
            </a:r>
            <a:r>
              <a:rPr lang="it-IT" sz="1800" dirty="0" err="1" smtClean="0">
                <a:latin typeface="Franklin Gothic Medium" pitchFamily="34" charset="0"/>
              </a:rPr>
              <a:t>Step</a:t>
            </a:r>
            <a:r>
              <a:rPr lang="it-IT" sz="1800" dirty="0" smtClean="0">
                <a:latin typeface="Franklin Gothic Medium" pitchFamily="34" charset="0"/>
              </a:rPr>
              <a:t> 1 </a:t>
            </a:r>
            <a:r>
              <a:rPr lang="it-IT" sz="1800" dirty="0">
                <a:latin typeface="Franklin Gothic Medium" pitchFamily="34" charset="0"/>
              </a:rPr>
              <a:t>« </a:t>
            </a:r>
            <a:r>
              <a:rPr lang="it-IT" sz="1800" kern="1200" dirty="0" smtClean="0">
                <a:latin typeface="Franklin Gothic Medium" pitchFamily="34" charset="0"/>
                <a:cs typeface="+mn-cs"/>
              </a:rPr>
              <a:t>Il </a:t>
            </a:r>
            <a:r>
              <a:rPr lang="it-IT" sz="1800" kern="1200" dirty="0">
                <a:latin typeface="Franklin Gothic Medium" pitchFamily="34" charset="0"/>
                <a:cs typeface="+mn-cs"/>
              </a:rPr>
              <a:t>primo </a:t>
            </a:r>
            <a:r>
              <a:rPr lang="it-IT" sz="1800" kern="1200" dirty="0" smtClean="0">
                <a:latin typeface="Franklin Gothic Medium" pitchFamily="34" charset="0"/>
                <a:cs typeface="+mn-cs"/>
              </a:rPr>
              <a:t>passo</a:t>
            </a:r>
            <a:r>
              <a:rPr lang="it-IT" sz="1800" dirty="0">
                <a:latin typeface="Franklin Gothic Medium" pitchFamily="34" charset="0"/>
              </a:rPr>
              <a:t> »</a:t>
            </a:r>
            <a:endParaRPr lang="it-IT" sz="1800" kern="1200" dirty="0">
              <a:latin typeface="Franklin Gothic Medium" pitchFamily="34" charset="0"/>
              <a:cs typeface="+mn-cs"/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37"/>
          </p:nvPr>
        </p:nvSpPr>
        <p:spPr>
          <a:xfrm>
            <a:off x="6743311" y="3573016"/>
            <a:ext cx="3133023" cy="1656184"/>
          </a:xfrm>
        </p:spPr>
        <p:txBody>
          <a:bodyPr/>
          <a:lstStyle/>
          <a:p>
            <a:pPr algn="ctr"/>
            <a:r>
              <a:rPr lang="it-IT" sz="2800" dirty="0" smtClean="0"/>
              <a:t>Clicca su  «Effettua registrazione»</a:t>
            </a:r>
            <a:endParaRPr lang="it-IT" sz="2800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83" y="908720"/>
            <a:ext cx="6483207" cy="364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470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olo 1"/>
          <p:cNvSpPr txBox="1">
            <a:spLocks/>
          </p:cNvSpPr>
          <p:nvPr/>
        </p:nvSpPr>
        <p:spPr bwMode="auto">
          <a:xfrm>
            <a:off x="350669" y="293688"/>
            <a:ext cx="91586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9pPr>
          </a:lstStyle>
          <a:p>
            <a:pPr defTabSz="914400" eaLnBrk="1" hangingPunct="1"/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Registrazione ai portali: </a:t>
            </a:r>
            <a:r>
              <a:rPr lang="it-IT" dirty="0" err="1" smtClean="0">
                <a:solidFill>
                  <a:srgbClr val="E0001A"/>
                </a:solidFill>
                <a:latin typeface="Franklin Gothic Medium" pitchFamily="34" charset="0"/>
              </a:rPr>
              <a:t>Step</a:t>
            </a:r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 </a:t>
            </a:r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2 «I </a:t>
            </a:r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tuoi Dati»</a:t>
            </a:r>
            <a:endParaRPr lang="it-IT" dirty="0">
              <a:solidFill>
                <a:srgbClr val="E0001A"/>
              </a:solidFill>
              <a:latin typeface="Franklin Gothic Medium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3"/>
          <a:srcRect t="9874"/>
          <a:stretch/>
        </p:blipFill>
        <p:spPr bwMode="auto">
          <a:xfrm>
            <a:off x="194244" y="1420217"/>
            <a:ext cx="6838042" cy="3736975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/>
        </p:spPr>
      </p:pic>
      <p:sp>
        <p:nvSpPr>
          <p:cNvPr id="21" name="Rettangolo 21"/>
          <p:cNvSpPr>
            <a:spLocks noChangeArrowheads="1"/>
          </p:cNvSpPr>
          <p:nvPr/>
        </p:nvSpPr>
        <p:spPr bwMode="auto">
          <a:xfrm>
            <a:off x="7149176" y="1420218"/>
            <a:ext cx="2480466" cy="3095625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808080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000" dirty="0">
                <a:latin typeface="+mj-lt"/>
              </a:rPr>
              <a:t>Inserisci i tuoi </a:t>
            </a:r>
            <a:r>
              <a:rPr lang="it-IT" sz="1000" b="1" dirty="0">
                <a:latin typeface="+mj-lt"/>
              </a:rPr>
              <a:t>Dati Personali: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it-IT" sz="1000" dirty="0">
                <a:latin typeface="+mj-lt"/>
              </a:rPr>
              <a:t>Nome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it-IT" sz="1000" dirty="0">
                <a:latin typeface="+mj-lt"/>
              </a:rPr>
              <a:t>Cognome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it-IT" sz="1000" dirty="0">
                <a:latin typeface="+mj-lt"/>
              </a:rPr>
              <a:t>Cellulare  (necessario per recuperare, all'occorrenza, le </a:t>
            </a:r>
            <a:r>
              <a:rPr lang="it-IT" sz="1000" dirty="0" smtClean="0">
                <a:latin typeface="+mj-lt"/>
              </a:rPr>
              <a:t>credenziali </a:t>
            </a:r>
            <a:r>
              <a:rPr lang="it-IT" sz="1000" dirty="0">
                <a:latin typeface="+mj-lt"/>
              </a:rPr>
              <a:t>di accesso quali username e  password). </a:t>
            </a:r>
            <a:r>
              <a:rPr lang="it-IT" sz="1000" dirty="0" smtClean="0">
                <a:latin typeface="+mj-lt"/>
              </a:rPr>
              <a:t>E’' </a:t>
            </a:r>
            <a:r>
              <a:rPr lang="it-IT" sz="1000" dirty="0">
                <a:latin typeface="+mj-lt"/>
              </a:rPr>
              <a:t>possibile utilizzare solo numeri di cellulare nazionali.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it-IT" sz="1000" dirty="0">
                <a:latin typeface="+mj-lt"/>
              </a:rPr>
              <a:t>Indirizzo email valido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it-IT" sz="1000" dirty="0">
                <a:latin typeface="+mj-lt"/>
              </a:rPr>
              <a:t>CF Personale (</a:t>
            </a:r>
            <a:r>
              <a:rPr lang="it-IT" sz="1000" i="1" dirty="0">
                <a:latin typeface="+mj-lt"/>
              </a:rPr>
              <a:t>NON AZIENDA, </a:t>
            </a:r>
            <a:r>
              <a:rPr lang="it-IT" sz="1000" dirty="0">
                <a:latin typeface="+mj-lt"/>
              </a:rPr>
              <a:t>che </a:t>
            </a:r>
            <a:r>
              <a:rPr lang="it-IT" sz="1000" dirty="0" smtClean="0">
                <a:latin typeface="+mj-lt"/>
              </a:rPr>
              <a:t>sarà </a:t>
            </a:r>
            <a:r>
              <a:rPr lang="it-IT" sz="1000" dirty="0">
                <a:latin typeface="+mj-lt"/>
              </a:rPr>
              <a:t>invece chiesto successivamente )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it-IT" sz="1000" dirty="0">
                <a:latin typeface="+mj-lt"/>
              </a:rPr>
              <a:t>Newsletter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it-IT" sz="1000" dirty="0">
                <a:latin typeface="+mj-lt"/>
              </a:rPr>
              <a:t>Codice Grafico</a:t>
            </a:r>
          </a:p>
          <a:p>
            <a:pPr>
              <a:defRPr/>
            </a:pPr>
            <a:endParaRPr lang="it-IT" sz="1000" dirty="0">
              <a:latin typeface="+mj-lt"/>
            </a:endParaRPr>
          </a:p>
          <a:p>
            <a:pPr>
              <a:defRPr/>
            </a:pPr>
            <a:r>
              <a:rPr lang="it-IT" sz="1000" dirty="0">
                <a:latin typeface="+mj-lt"/>
              </a:rPr>
              <a:t>N.B. Il click su procedi </a:t>
            </a:r>
            <a:r>
              <a:rPr lang="it-IT" sz="1000" dirty="0" smtClean="0">
                <a:latin typeface="+mj-lt"/>
              </a:rPr>
              <a:t>scatena i </a:t>
            </a:r>
            <a:r>
              <a:rPr lang="it-IT" sz="1000" dirty="0">
                <a:latin typeface="+mj-lt"/>
              </a:rPr>
              <a:t>processi di certificazione email </a:t>
            </a:r>
            <a:r>
              <a:rPr lang="it-IT" sz="1000" dirty="0" smtClean="0">
                <a:latin typeface="+mj-lt"/>
              </a:rPr>
              <a:t>e </a:t>
            </a:r>
            <a:r>
              <a:rPr lang="it-IT" sz="1000" dirty="0">
                <a:latin typeface="+mj-lt"/>
              </a:rPr>
              <a:t>numero di cellulare</a:t>
            </a:r>
          </a:p>
          <a:p>
            <a:pPr lvl="1">
              <a:defRPr/>
            </a:pPr>
            <a:endParaRPr lang="it-IT" sz="1000" dirty="0">
              <a:latin typeface="+mj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65540" y="1564680"/>
            <a:ext cx="6097168" cy="2232025"/>
          </a:xfrm>
          <a:prstGeom prst="rect">
            <a:avLst/>
          </a:prstGeom>
          <a:noFill/>
          <a:ln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0" name="Segnaposto data 1"/>
          <p:cNvSpPr txBox="1">
            <a:spLocks/>
          </p:cNvSpPr>
          <p:nvPr/>
        </p:nvSpPr>
        <p:spPr>
          <a:xfrm>
            <a:off x="3510459" y="6303963"/>
            <a:ext cx="5689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900" b="1" i="0" kern="1200">
                <a:solidFill>
                  <a:schemeClr val="accent5"/>
                </a:solidFill>
                <a:latin typeface="Arial"/>
                <a:ea typeface="MS PGothic" charset="0"/>
                <a:cs typeface="MS PGothic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it-IT" dirty="0"/>
              <a:t>PORTALI: Processo di Registrazione </a:t>
            </a:r>
            <a:r>
              <a:rPr lang="it-IT" dirty="0" smtClean="0"/>
              <a:t>unificato</a:t>
            </a:r>
          </a:p>
          <a:p>
            <a:pPr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75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9487" y="3861345"/>
            <a:ext cx="4629172" cy="2252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4" name="Rettangolo 21"/>
          <p:cNvSpPr>
            <a:spLocks noChangeArrowheads="1"/>
          </p:cNvSpPr>
          <p:nvPr/>
        </p:nvSpPr>
        <p:spPr bwMode="auto">
          <a:xfrm>
            <a:off x="7119953" y="692696"/>
            <a:ext cx="2480467" cy="2962275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808080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000" dirty="0">
                <a:latin typeface="+mj-lt"/>
              </a:rPr>
              <a:t>Per proseguire con la registrazione, </a:t>
            </a:r>
            <a:r>
              <a:rPr lang="it-IT" sz="1000" dirty="0" smtClean="0">
                <a:latin typeface="+mj-lt"/>
              </a:rPr>
              <a:t>si clicca </a:t>
            </a:r>
            <a:r>
              <a:rPr lang="it-IT" sz="1000" dirty="0">
                <a:latin typeface="+mj-lt"/>
              </a:rPr>
              <a:t>sul link «CONFERMA MAIL» che </a:t>
            </a:r>
            <a:r>
              <a:rPr lang="it-IT" sz="1000" dirty="0" smtClean="0">
                <a:latin typeface="+mj-lt"/>
              </a:rPr>
              <a:t>si trova </a:t>
            </a:r>
            <a:r>
              <a:rPr lang="it-IT" sz="1000" dirty="0">
                <a:latin typeface="+mj-lt"/>
              </a:rPr>
              <a:t>nell’email ricevuta all’indirizzo di posta  </a:t>
            </a:r>
            <a:r>
              <a:rPr lang="it-IT" sz="1000" dirty="0" smtClean="0">
                <a:latin typeface="+mj-lt"/>
              </a:rPr>
              <a:t>inserito </a:t>
            </a:r>
            <a:endParaRPr lang="it-IT" sz="10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it-IT" sz="10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000" dirty="0">
                <a:latin typeface="+mj-lt"/>
              </a:rPr>
              <a:t>Inoltre </a:t>
            </a:r>
            <a:r>
              <a:rPr lang="it-IT" sz="1000" dirty="0" smtClean="0">
                <a:latin typeface="+mj-lt"/>
              </a:rPr>
              <a:t>è possibile:</a:t>
            </a:r>
            <a:endParaRPr lang="it-IT" sz="1000" dirty="0">
              <a:latin typeface="+mj-lt"/>
            </a:endParaRPr>
          </a:p>
          <a:p>
            <a:pPr marL="228600" indent="-228600">
              <a:buFont typeface="Wingdings" panose="05000000000000000000" pitchFamily="2" charset="2"/>
              <a:buChar char="ü"/>
              <a:defRPr/>
            </a:pPr>
            <a:r>
              <a:rPr lang="it-IT" sz="1000" dirty="0">
                <a:latin typeface="+mj-lt"/>
              </a:rPr>
              <a:t>Richiedere nuovamente l’invio dell’email di conferma se non ricevuta </a:t>
            </a:r>
            <a:endParaRPr lang="it-IT" sz="1000" dirty="0">
              <a:latin typeface="+mj-lt"/>
              <a:sym typeface="Wingdings" panose="05000000000000000000" pitchFamily="2" charset="2"/>
            </a:endParaRPr>
          </a:p>
          <a:p>
            <a:pPr marL="228600" indent="-228600">
              <a:buFont typeface="Wingdings" panose="05000000000000000000" pitchFamily="2" charset="2"/>
              <a:buChar char="ü"/>
              <a:defRPr/>
            </a:pPr>
            <a:r>
              <a:rPr lang="it-IT" sz="1000" dirty="0">
                <a:latin typeface="+mj-lt"/>
                <a:sym typeface="Wingdings" panose="05000000000000000000" pitchFamily="2" charset="2"/>
              </a:rPr>
              <a:t>Modificare l’indirizzo email precedentemente inserito con un altro</a:t>
            </a:r>
          </a:p>
        </p:txBody>
      </p:sp>
      <p:pic>
        <p:nvPicPr>
          <p:cNvPr id="194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145" y="692696"/>
            <a:ext cx="6721153" cy="2962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362702" y="1226095"/>
            <a:ext cx="6097168" cy="1289050"/>
          </a:xfrm>
          <a:prstGeom prst="rect">
            <a:avLst/>
          </a:prstGeom>
          <a:noFill/>
          <a:ln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46363" y="4581500"/>
            <a:ext cx="1559102" cy="647700"/>
          </a:xfrm>
          <a:prstGeom prst="rect">
            <a:avLst/>
          </a:prstGeom>
          <a:solidFill>
            <a:schemeClr val="bg1"/>
          </a:solidFill>
          <a:ln w="25400" algn="ctr">
            <a:solidFill>
              <a:srgbClr val="00548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9467" name="TextBox 3"/>
          <p:cNvSpPr txBox="1">
            <a:spLocks noChangeArrowheads="1"/>
          </p:cNvSpPr>
          <p:nvPr/>
        </p:nvSpPr>
        <p:spPr bwMode="auto">
          <a:xfrm>
            <a:off x="2646363" y="4581501"/>
            <a:ext cx="17166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200" dirty="0"/>
              <a:t>FAC SIMILE </a:t>
            </a:r>
          </a:p>
          <a:p>
            <a:pPr algn="ctr"/>
            <a:r>
              <a:rPr lang="it-IT" sz="1200" dirty="0"/>
              <a:t>e-mail di conferma</a:t>
            </a:r>
          </a:p>
          <a:p>
            <a:pPr algn="ctr"/>
            <a:r>
              <a:rPr lang="it-IT" sz="1200" dirty="0" smtClean="0"/>
              <a:t>MYCOMPANY</a:t>
            </a:r>
            <a:endParaRPr lang="it-IT" sz="1200" dirty="0"/>
          </a:p>
        </p:txBody>
      </p:sp>
      <p:sp>
        <p:nvSpPr>
          <p:cNvPr id="21" name="Titolo 1"/>
          <p:cNvSpPr txBox="1">
            <a:spLocks/>
          </p:cNvSpPr>
          <p:nvPr/>
        </p:nvSpPr>
        <p:spPr bwMode="auto">
          <a:xfrm>
            <a:off x="350669" y="293688"/>
            <a:ext cx="91586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9pPr>
          </a:lstStyle>
          <a:p>
            <a:pPr defTabSz="914400" eaLnBrk="1" hangingPunct="1"/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Registrazione ai portali: </a:t>
            </a:r>
            <a:r>
              <a:rPr lang="it-IT" dirty="0" err="1" smtClean="0">
                <a:solidFill>
                  <a:srgbClr val="E0001A"/>
                </a:solidFill>
                <a:latin typeface="Franklin Gothic Medium" pitchFamily="34" charset="0"/>
              </a:rPr>
              <a:t>Step</a:t>
            </a:r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 </a:t>
            </a:r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3 </a:t>
            </a:r>
            <a:r>
              <a:rPr lang="it-IT" dirty="0">
                <a:solidFill>
                  <a:srgbClr val="E0001A"/>
                </a:solidFill>
                <a:latin typeface="Franklin Gothic Medium" pitchFamily="34" charset="0"/>
              </a:rPr>
              <a:t>«Conferma i tuoi dati – Indirizzo </a:t>
            </a:r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e-mail»</a:t>
            </a:r>
            <a:endParaRPr lang="it-IT" dirty="0">
              <a:solidFill>
                <a:srgbClr val="E0001A"/>
              </a:solidFill>
              <a:latin typeface="Franklin Gothic Medium" pitchFamily="34" charset="0"/>
            </a:endParaRPr>
          </a:p>
        </p:txBody>
      </p:sp>
      <p:sp>
        <p:nvSpPr>
          <p:cNvPr id="22" name="Segnaposto data 1"/>
          <p:cNvSpPr txBox="1">
            <a:spLocks/>
          </p:cNvSpPr>
          <p:nvPr/>
        </p:nvSpPr>
        <p:spPr>
          <a:xfrm>
            <a:off x="3510459" y="6303963"/>
            <a:ext cx="5689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900" b="1" i="0" kern="1200">
                <a:solidFill>
                  <a:schemeClr val="accent5"/>
                </a:solidFill>
                <a:latin typeface="Arial"/>
                <a:ea typeface="MS PGothic" charset="0"/>
                <a:cs typeface="MS PGothic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it-IT" dirty="0"/>
              <a:t>PORTALI: Processo di Registrazione </a:t>
            </a:r>
            <a:r>
              <a:rPr lang="it-IT" dirty="0" smtClean="0"/>
              <a:t>unificato</a:t>
            </a:r>
          </a:p>
          <a:p>
            <a:pPr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8697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21"/>
          <p:cNvSpPr>
            <a:spLocks noChangeArrowheads="1"/>
          </p:cNvSpPr>
          <p:nvPr/>
        </p:nvSpPr>
        <p:spPr bwMode="auto">
          <a:xfrm>
            <a:off x="7149176" y="1754237"/>
            <a:ext cx="2480466" cy="2682875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808080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000" dirty="0" smtClean="0">
                <a:latin typeface="+mj-lt"/>
              </a:rPr>
              <a:t>Inserimento del </a:t>
            </a:r>
            <a:r>
              <a:rPr lang="it-IT" sz="1000" dirty="0">
                <a:latin typeface="+mj-lt"/>
              </a:rPr>
              <a:t>codice ricevuto tramite sms sul </a:t>
            </a:r>
            <a:r>
              <a:rPr lang="it-IT" sz="1000" dirty="0" smtClean="0">
                <a:latin typeface="+mj-lt"/>
              </a:rPr>
              <a:t>numero </a:t>
            </a:r>
            <a:r>
              <a:rPr lang="it-IT" sz="1000" dirty="0">
                <a:latin typeface="+mj-lt"/>
              </a:rPr>
              <a:t>di </a:t>
            </a:r>
            <a:r>
              <a:rPr lang="it-IT" sz="1000" dirty="0" smtClean="0">
                <a:latin typeface="+mj-lt"/>
              </a:rPr>
              <a:t>cellulare inserito</a:t>
            </a:r>
            <a:endParaRPr lang="it-IT" sz="10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it-IT" sz="10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000" dirty="0">
                <a:latin typeface="+mj-lt"/>
              </a:rPr>
              <a:t>Inoltre </a:t>
            </a:r>
            <a:r>
              <a:rPr lang="it-IT" sz="1000" dirty="0" smtClean="0">
                <a:latin typeface="+mj-lt"/>
              </a:rPr>
              <a:t>è possibile:</a:t>
            </a:r>
            <a:endParaRPr lang="it-IT" sz="1000" dirty="0">
              <a:latin typeface="+mj-lt"/>
            </a:endParaRPr>
          </a:p>
          <a:p>
            <a:pPr marL="228600" indent="-228600">
              <a:buFont typeface="Wingdings" panose="05000000000000000000" pitchFamily="2" charset="2"/>
              <a:buChar char="ü"/>
              <a:defRPr/>
            </a:pPr>
            <a:r>
              <a:rPr lang="it-IT" sz="1000" dirty="0">
                <a:latin typeface="+mj-lt"/>
              </a:rPr>
              <a:t>Chiedere nuovamente l’invio del sms se non ancora ricevuto</a:t>
            </a:r>
          </a:p>
          <a:p>
            <a:pPr marL="228600" indent="-228600">
              <a:buFont typeface="Wingdings" panose="05000000000000000000" pitchFamily="2" charset="2"/>
              <a:buChar char="ü"/>
              <a:defRPr/>
            </a:pPr>
            <a:r>
              <a:rPr lang="it-IT" sz="1000" dirty="0">
                <a:latin typeface="+mj-lt"/>
              </a:rPr>
              <a:t>Modificare il numero di  cellulare precedentemente inserito con un altro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it-IT" sz="10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it-IT" sz="10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it-IT" sz="1000" dirty="0">
              <a:latin typeface="+mj-lt"/>
            </a:endParaRPr>
          </a:p>
        </p:txBody>
      </p:sp>
      <p:pic>
        <p:nvPicPr>
          <p:cNvPr id="215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890" y="1754237"/>
            <a:ext cx="6715997" cy="2682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362702" y="2278111"/>
            <a:ext cx="6097168" cy="1289050"/>
          </a:xfrm>
          <a:prstGeom prst="rect">
            <a:avLst/>
          </a:prstGeom>
          <a:noFill/>
          <a:ln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5" name="Titolo 1"/>
          <p:cNvSpPr txBox="1">
            <a:spLocks/>
          </p:cNvSpPr>
          <p:nvPr/>
        </p:nvSpPr>
        <p:spPr bwMode="auto">
          <a:xfrm>
            <a:off x="350669" y="293688"/>
            <a:ext cx="91586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9pPr>
          </a:lstStyle>
          <a:p>
            <a:pPr defTabSz="914400" eaLnBrk="1" hangingPunct="1"/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Registrazione ai portali: </a:t>
            </a:r>
            <a:r>
              <a:rPr lang="it-IT" dirty="0" err="1" smtClean="0">
                <a:solidFill>
                  <a:srgbClr val="E0001A"/>
                </a:solidFill>
                <a:latin typeface="Franklin Gothic Medium" pitchFamily="34" charset="0"/>
              </a:rPr>
              <a:t>Step</a:t>
            </a:r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 </a:t>
            </a:r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4 </a:t>
            </a:r>
            <a:r>
              <a:rPr lang="it-IT" dirty="0">
                <a:solidFill>
                  <a:srgbClr val="E0001A"/>
                </a:solidFill>
                <a:latin typeface="Franklin Gothic Medium" pitchFamily="34" charset="0"/>
              </a:rPr>
              <a:t>«Conferma i tuoi dati – </a:t>
            </a:r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Cellulare»</a:t>
            </a:r>
            <a:endParaRPr lang="it-IT" dirty="0">
              <a:solidFill>
                <a:srgbClr val="E0001A"/>
              </a:solidFill>
              <a:latin typeface="Franklin Gothic Medium" pitchFamily="34" charset="0"/>
            </a:endParaRPr>
          </a:p>
        </p:txBody>
      </p:sp>
      <p:sp>
        <p:nvSpPr>
          <p:cNvPr id="16" name="Segnaposto data 1"/>
          <p:cNvSpPr txBox="1">
            <a:spLocks/>
          </p:cNvSpPr>
          <p:nvPr/>
        </p:nvSpPr>
        <p:spPr>
          <a:xfrm>
            <a:off x="3510459" y="6303963"/>
            <a:ext cx="5689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900" b="1" i="0" kern="1200">
                <a:solidFill>
                  <a:schemeClr val="accent5"/>
                </a:solidFill>
                <a:latin typeface="Arial"/>
                <a:ea typeface="MS PGothic" charset="0"/>
                <a:cs typeface="MS PGothic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it-IT" dirty="0"/>
              <a:t>PORTALI: Processo di Registrazione </a:t>
            </a:r>
            <a:r>
              <a:rPr lang="it-IT" dirty="0" smtClean="0"/>
              <a:t>unificato</a:t>
            </a:r>
          </a:p>
          <a:p>
            <a:pPr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6794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21"/>
          <p:cNvSpPr>
            <a:spLocks noChangeArrowheads="1"/>
          </p:cNvSpPr>
          <p:nvPr/>
        </p:nvSpPr>
        <p:spPr bwMode="auto">
          <a:xfrm>
            <a:off x="7149176" y="1339851"/>
            <a:ext cx="2480466" cy="3744913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808080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pPr marL="171450" indent="-171450">
              <a:buFont typeface="Arial" charset="0"/>
              <a:buChar char="•"/>
            </a:pPr>
            <a:r>
              <a:rPr lang="it-IT" sz="1000" dirty="0" smtClean="0">
                <a:latin typeface="Arial" charset="0"/>
              </a:rPr>
              <a:t>Inserire il </a:t>
            </a:r>
            <a:r>
              <a:rPr lang="it-IT" sz="1000" dirty="0">
                <a:latin typeface="Arial" charset="0"/>
              </a:rPr>
              <a:t>dato azienda  </a:t>
            </a:r>
            <a:r>
              <a:rPr lang="it-IT" sz="1000" dirty="0" smtClean="0">
                <a:latin typeface="Arial" charset="0"/>
              </a:rPr>
              <a:t>che identifica l’attività : </a:t>
            </a:r>
            <a:r>
              <a:rPr lang="it-IT" sz="1000" dirty="0">
                <a:latin typeface="Arial" charset="0"/>
              </a:rPr>
              <a:t>CF Azienda o la P.IVA</a:t>
            </a:r>
          </a:p>
          <a:p>
            <a:pPr marL="171450" indent="-171450">
              <a:buFont typeface="Arial" charset="0"/>
              <a:buChar char="•"/>
            </a:pPr>
            <a:r>
              <a:rPr lang="it-IT" sz="1000" dirty="0" smtClean="0">
                <a:latin typeface="Arial" charset="0"/>
              </a:rPr>
              <a:t>In caso </a:t>
            </a:r>
            <a:r>
              <a:rPr lang="it-IT" sz="1000" dirty="0">
                <a:latin typeface="Arial" charset="0"/>
              </a:rPr>
              <a:t>di persone fisiche il CF Azienda coincide con quello personale (</a:t>
            </a:r>
            <a:r>
              <a:rPr lang="it-IT" sz="1000" b="1" dirty="0">
                <a:latin typeface="Arial" charset="0"/>
              </a:rPr>
              <a:t>per i soli clienti Business</a:t>
            </a:r>
            <a:r>
              <a:rPr lang="it-IT" sz="1000" dirty="0">
                <a:latin typeface="Arial" charset="0"/>
              </a:rPr>
              <a:t>)</a:t>
            </a:r>
          </a:p>
          <a:p>
            <a:pPr marL="171450" indent="-171450">
              <a:buFont typeface="Arial" charset="0"/>
              <a:buChar char="•"/>
            </a:pPr>
            <a:endParaRPr lang="it-IT" sz="1000" dirty="0">
              <a:latin typeface="Arial" charset="0"/>
            </a:endParaRPr>
          </a:p>
        </p:txBody>
      </p:sp>
      <p:pic>
        <p:nvPicPr>
          <p:cNvPr id="23568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4244" y="1196975"/>
            <a:ext cx="6569884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Rectangle 19"/>
          <p:cNvSpPr/>
          <p:nvPr/>
        </p:nvSpPr>
        <p:spPr>
          <a:xfrm>
            <a:off x="283630" y="2133601"/>
            <a:ext cx="6459870" cy="1439863"/>
          </a:xfrm>
          <a:prstGeom prst="rect">
            <a:avLst/>
          </a:prstGeom>
          <a:noFill/>
          <a:ln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5" name="Segnaposto data 1"/>
          <p:cNvSpPr txBox="1">
            <a:spLocks/>
          </p:cNvSpPr>
          <p:nvPr/>
        </p:nvSpPr>
        <p:spPr>
          <a:xfrm>
            <a:off x="3510459" y="6303963"/>
            <a:ext cx="5689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900" b="1" i="0" kern="1200">
                <a:solidFill>
                  <a:schemeClr val="accent5"/>
                </a:solidFill>
                <a:latin typeface="Arial"/>
                <a:ea typeface="MS PGothic" charset="0"/>
                <a:cs typeface="MS PGothic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it-IT" dirty="0"/>
              <a:t>PORTALI: Processo di Registrazione </a:t>
            </a:r>
            <a:r>
              <a:rPr lang="it-IT" dirty="0" smtClean="0"/>
              <a:t>unificato</a:t>
            </a:r>
          </a:p>
          <a:p>
            <a:pPr>
              <a:defRPr/>
            </a:pPr>
            <a:r>
              <a:rPr lang="it-IT" dirty="0" smtClean="0">
                <a:solidFill>
                  <a:schemeClr val="accent6"/>
                </a:solidFill>
              </a:rPr>
              <a:t>B</a:t>
            </a:r>
            <a:endParaRPr lang="it-IT" dirty="0"/>
          </a:p>
        </p:txBody>
      </p:sp>
      <p:sp>
        <p:nvSpPr>
          <p:cNvPr id="16" name="Titolo 1"/>
          <p:cNvSpPr txBox="1">
            <a:spLocks/>
          </p:cNvSpPr>
          <p:nvPr/>
        </p:nvSpPr>
        <p:spPr bwMode="auto">
          <a:xfrm>
            <a:off x="350669" y="293688"/>
            <a:ext cx="91586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9pPr>
          </a:lstStyle>
          <a:p>
            <a:pPr defTabSz="914400" eaLnBrk="1" hangingPunct="1"/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Registrazione ai portali: </a:t>
            </a:r>
            <a:r>
              <a:rPr lang="it-IT" dirty="0" err="1" smtClean="0">
                <a:solidFill>
                  <a:srgbClr val="E0001A"/>
                </a:solidFill>
                <a:latin typeface="Franklin Gothic Medium" pitchFamily="34" charset="0"/>
              </a:rPr>
              <a:t>Step</a:t>
            </a:r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 </a:t>
            </a:r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5 </a:t>
            </a:r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«Dati dell’Azienda»</a:t>
            </a:r>
            <a:endParaRPr lang="it-IT" dirty="0">
              <a:solidFill>
                <a:srgbClr val="E0001A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22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21"/>
          <p:cNvSpPr>
            <a:spLocks noChangeArrowheads="1"/>
          </p:cNvSpPr>
          <p:nvPr/>
        </p:nvSpPr>
        <p:spPr bwMode="auto">
          <a:xfrm>
            <a:off x="7149176" y="692150"/>
            <a:ext cx="2480466" cy="4752975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808080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000" dirty="0" smtClean="0">
                <a:latin typeface="+mj-lt"/>
              </a:rPr>
              <a:t>Scegliere </a:t>
            </a:r>
            <a:r>
              <a:rPr lang="it-IT" sz="1000" dirty="0">
                <a:latin typeface="+mj-lt"/>
              </a:rPr>
              <a:t>la </a:t>
            </a:r>
            <a:r>
              <a:rPr lang="it-IT" sz="1000" dirty="0" smtClean="0">
                <a:latin typeface="+mj-lt"/>
              </a:rPr>
              <a:t>username </a:t>
            </a:r>
            <a:r>
              <a:rPr lang="it-IT" sz="1000" dirty="0">
                <a:latin typeface="+mj-lt"/>
              </a:rPr>
              <a:t>e la password per accedere all’area clienti ed </a:t>
            </a:r>
            <a:r>
              <a:rPr lang="it-IT" sz="1000" dirty="0" smtClean="0">
                <a:latin typeface="+mj-lt"/>
              </a:rPr>
              <a:t>accettare </a:t>
            </a:r>
            <a:r>
              <a:rPr lang="it-IT" sz="1000" dirty="0">
                <a:latin typeface="+mj-lt"/>
              </a:rPr>
              <a:t>le condizioni generali di registrazione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it-IT" sz="10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000" dirty="0">
                <a:latin typeface="+mj-lt"/>
              </a:rPr>
              <a:t>Se non </a:t>
            </a:r>
            <a:r>
              <a:rPr lang="it-IT" sz="1000" dirty="0" smtClean="0">
                <a:latin typeface="+mj-lt"/>
              </a:rPr>
              <a:t>si vuole utilizzare </a:t>
            </a:r>
            <a:r>
              <a:rPr lang="it-IT" sz="1000" dirty="0">
                <a:latin typeface="+mj-lt"/>
              </a:rPr>
              <a:t>come username la </a:t>
            </a:r>
            <a:r>
              <a:rPr lang="it-IT" sz="1000" dirty="0" smtClean="0">
                <a:latin typeface="+mj-lt"/>
              </a:rPr>
              <a:t>email</a:t>
            </a:r>
            <a:r>
              <a:rPr lang="it-IT" sz="1000" dirty="0">
                <a:latin typeface="+mj-lt"/>
              </a:rPr>
              <a:t>, </a:t>
            </a:r>
            <a:r>
              <a:rPr lang="it-IT" sz="1000" dirty="0" smtClean="0">
                <a:latin typeface="+mj-lt"/>
              </a:rPr>
              <a:t>si puoi </a:t>
            </a:r>
            <a:r>
              <a:rPr lang="it-IT" sz="1000" dirty="0">
                <a:latin typeface="+mj-lt"/>
              </a:rPr>
              <a:t>scegliere un’altra </a:t>
            </a:r>
            <a:r>
              <a:rPr lang="it-IT" sz="1000" dirty="0" smtClean="0">
                <a:latin typeface="+mj-lt"/>
              </a:rPr>
              <a:t>ricordandosi </a:t>
            </a:r>
            <a:r>
              <a:rPr lang="it-IT" sz="1000" dirty="0">
                <a:latin typeface="+mj-lt"/>
              </a:rPr>
              <a:t>che deve essere composta da almeno 6 caratteri</a:t>
            </a:r>
          </a:p>
          <a:p>
            <a:pPr>
              <a:defRPr/>
            </a:pPr>
            <a:r>
              <a:rPr lang="it-IT" sz="1000" dirty="0">
                <a:latin typeface="+mj-lt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000" dirty="0">
                <a:latin typeface="+mj-lt"/>
              </a:rPr>
              <a:t>Nel caso in cui la </a:t>
            </a:r>
            <a:r>
              <a:rPr lang="it-IT" sz="1000" dirty="0" err="1">
                <a:latin typeface="+mj-lt"/>
              </a:rPr>
              <a:t>user</a:t>
            </a:r>
            <a:r>
              <a:rPr lang="it-IT" sz="1000" dirty="0">
                <a:latin typeface="+mj-lt"/>
              </a:rPr>
              <a:t> </a:t>
            </a:r>
            <a:r>
              <a:rPr lang="it-IT" sz="1000" dirty="0" smtClean="0">
                <a:latin typeface="+mj-lt"/>
              </a:rPr>
              <a:t> </a:t>
            </a:r>
            <a:r>
              <a:rPr lang="it-IT" sz="1000" dirty="0">
                <a:latin typeface="+mj-lt"/>
              </a:rPr>
              <a:t>scelta non fosse disponibile, </a:t>
            </a:r>
            <a:r>
              <a:rPr lang="it-IT" sz="1000" dirty="0" smtClean="0">
                <a:latin typeface="+mj-lt"/>
              </a:rPr>
              <a:t>è possibile selezionarne </a:t>
            </a:r>
            <a:r>
              <a:rPr lang="it-IT" sz="1000" dirty="0">
                <a:latin typeface="+mj-lt"/>
              </a:rPr>
              <a:t>una tra quelle proposte nel box di supporto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it-IT" sz="10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000" dirty="0">
                <a:latin typeface="+mj-lt"/>
              </a:rPr>
              <a:t>La Password deve avere una lunghezza compresa tra 8 e 16 caratteri. </a:t>
            </a:r>
            <a:r>
              <a:rPr lang="it-IT" sz="1000" dirty="0" smtClean="0">
                <a:latin typeface="+mj-lt"/>
              </a:rPr>
              <a:t>E’ possibile seguire </a:t>
            </a:r>
            <a:r>
              <a:rPr lang="it-IT" sz="1000" dirty="0">
                <a:latin typeface="+mj-lt"/>
              </a:rPr>
              <a:t>le linee guida che appariranno durante la compilazione per ottenere una password più affidabile.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it-IT" sz="10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it-IT" sz="1000" dirty="0">
              <a:latin typeface="+mj-lt"/>
            </a:endParaRPr>
          </a:p>
          <a:p>
            <a:pPr>
              <a:defRPr/>
            </a:pPr>
            <a:r>
              <a:rPr lang="it-IT" sz="1000" dirty="0">
                <a:latin typeface="+mj-lt"/>
              </a:rPr>
              <a:t>N.B. All’interno del «Cosa ti serve per Proseguire» se  l’azienda precedentemente identificata da CF o  P.IVA  ha linee con TI, verrà visualizzata anche la ragione sociale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it-IT" sz="1000" dirty="0">
              <a:latin typeface="+mj-lt"/>
            </a:endParaRPr>
          </a:p>
        </p:txBody>
      </p:sp>
      <p:pic>
        <p:nvPicPr>
          <p:cNvPr id="25606" name="Picture 2"/>
          <p:cNvPicPr>
            <a:picLocks noChangeAspect="1" noChangeArrowheads="1"/>
          </p:cNvPicPr>
          <p:nvPr/>
        </p:nvPicPr>
        <p:blipFill>
          <a:blip r:embed="rId3"/>
          <a:srcRect l="6161" r="10135"/>
          <a:stretch>
            <a:fillRect/>
          </a:stretch>
        </p:blipFill>
        <p:spPr bwMode="auto">
          <a:xfrm>
            <a:off x="409113" y="701675"/>
            <a:ext cx="6568166" cy="4527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507095" y="2636839"/>
            <a:ext cx="6392830" cy="1728787"/>
          </a:xfrm>
          <a:prstGeom prst="rect">
            <a:avLst/>
          </a:prstGeom>
          <a:noFill/>
          <a:ln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4539787" y="3376613"/>
            <a:ext cx="4539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solidFill>
                  <a:srgbClr val="2205F7"/>
                </a:solidFill>
              </a:rPr>
              <a:t>(*)</a:t>
            </a:r>
          </a:p>
        </p:txBody>
      </p: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5107045" y="3716338"/>
            <a:ext cx="4539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solidFill>
                  <a:srgbClr val="2205F7"/>
                </a:solidFill>
              </a:rPr>
              <a:t>(*)</a:t>
            </a:r>
          </a:p>
        </p:txBody>
      </p:sp>
      <p:sp>
        <p:nvSpPr>
          <p:cNvPr id="25617" name="Text Box 17"/>
          <p:cNvSpPr txBox="1">
            <a:spLocks noChangeArrowheads="1"/>
          </p:cNvSpPr>
          <p:nvPr/>
        </p:nvSpPr>
        <p:spPr bwMode="auto">
          <a:xfrm>
            <a:off x="507095" y="5516564"/>
            <a:ext cx="694292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200" b="1">
                <a:solidFill>
                  <a:srgbClr val="2205F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(*) per il portale MYC tali link saranno generici e non rimanderanno al Club IS</a:t>
            </a:r>
          </a:p>
        </p:txBody>
      </p:sp>
      <p:sp>
        <p:nvSpPr>
          <p:cNvPr id="18" name="Segnaposto data 1"/>
          <p:cNvSpPr txBox="1">
            <a:spLocks/>
          </p:cNvSpPr>
          <p:nvPr/>
        </p:nvSpPr>
        <p:spPr>
          <a:xfrm>
            <a:off x="3510459" y="6303963"/>
            <a:ext cx="5689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900" b="1" i="0" kern="1200">
                <a:solidFill>
                  <a:schemeClr val="accent5"/>
                </a:solidFill>
                <a:latin typeface="Arial"/>
                <a:ea typeface="MS PGothic" charset="0"/>
                <a:cs typeface="MS PGothic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it-IT" dirty="0"/>
              <a:t>PORTALI: Processo di Registrazione </a:t>
            </a:r>
            <a:r>
              <a:rPr lang="it-IT" dirty="0" smtClean="0"/>
              <a:t>unificato</a:t>
            </a:r>
          </a:p>
          <a:p>
            <a:pPr>
              <a:defRPr/>
            </a:pPr>
            <a:endParaRPr lang="it-IT" dirty="0"/>
          </a:p>
        </p:txBody>
      </p:sp>
      <p:sp>
        <p:nvSpPr>
          <p:cNvPr id="19" name="Titolo 1"/>
          <p:cNvSpPr txBox="1">
            <a:spLocks/>
          </p:cNvSpPr>
          <p:nvPr/>
        </p:nvSpPr>
        <p:spPr bwMode="auto">
          <a:xfrm>
            <a:off x="350669" y="293688"/>
            <a:ext cx="91586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9pPr>
          </a:lstStyle>
          <a:p>
            <a:pPr defTabSz="914400" eaLnBrk="1" hangingPunct="1"/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Registrazione ai portali: </a:t>
            </a:r>
            <a:r>
              <a:rPr lang="it-IT" dirty="0" err="1" smtClean="0">
                <a:solidFill>
                  <a:srgbClr val="E0001A"/>
                </a:solidFill>
                <a:latin typeface="Franklin Gothic Medium" pitchFamily="34" charset="0"/>
              </a:rPr>
              <a:t>Step</a:t>
            </a:r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 </a:t>
            </a:r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6 </a:t>
            </a:r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«Credenziali di accesso»</a:t>
            </a:r>
            <a:endParaRPr lang="it-IT" dirty="0">
              <a:solidFill>
                <a:srgbClr val="E0001A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06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21"/>
          <p:cNvSpPr>
            <a:spLocks noChangeArrowheads="1"/>
          </p:cNvSpPr>
          <p:nvPr/>
        </p:nvSpPr>
        <p:spPr bwMode="auto">
          <a:xfrm>
            <a:off x="7211058" y="1017588"/>
            <a:ext cx="2480466" cy="4716462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808080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pPr marL="171450" indent="-171450">
              <a:buFont typeface="Arial" charset="0"/>
              <a:buChar char="•"/>
            </a:pPr>
            <a:endParaRPr lang="it-IT" sz="1000" dirty="0">
              <a:latin typeface="Arial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1000" dirty="0">
                <a:latin typeface="Arial" charset="0"/>
              </a:rPr>
              <a:t>La parte superiore della pagina, contiene il riepilogo dei dati di registrazione.</a:t>
            </a:r>
          </a:p>
          <a:p>
            <a:pPr marL="171450" indent="-171450">
              <a:buFont typeface="Arial" charset="0"/>
              <a:buChar char="•"/>
            </a:pPr>
            <a:endParaRPr lang="it-IT" sz="1000" dirty="0">
              <a:latin typeface="Arial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1000" dirty="0" smtClean="0">
                <a:latin typeface="Arial" charset="0"/>
              </a:rPr>
              <a:t>Il Cliente riceverà </a:t>
            </a:r>
            <a:r>
              <a:rPr lang="it-IT" sz="1000" dirty="0">
                <a:latin typeface="Arial" charset="0"/>
              </a:rPr>
              <a:t>il riepilogo dei dati da </a:t>
            </a:r>
            <a:r>
              <a:rPr lang="it-IT" sz="1000" dirty="0" smtClean="0">
                <a:latin typeface="Arial" charset="0"/>
              </a:rPr>
              <a:t>inseriti </a:t>
            </a:r>
            <a:r>
              <a:rPr lang="it-IT" sz="1000" dirty="0">
                <a:latin typeface="Arial" charset="0"/>
              </a:rPr>
              <a:t>via email, </a:t>
            </a:r>
            <a:r>
              <a:rPr lang="it-IT" sz="1000" dirty="0" smtClean="0">
                <a:latin typeface="Arial" charset="0"/>
              </a:rPr>
              <a:t>e se preferisce </a:t>
            </a:r>
            <a:r>
              <a:rPr lang="it-IT" sz="1000" dirty="0">
                <a:latin typeface="Arial" charset="0"/>
              </a:rPr>
              <a:t>puoi anche stamparli  cliccando sull’apposita icona.</a:t>
            </a:r>
          </a:p>
          <a:p>
            <a:pPr marL="171450" indent="-171450"/>
            <a:endParaRPr lang="it-IT" sz="1000" dirty="0">
              <a:latin typeface="Arial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1000" dirty="0" smtClean="0">
                <a:latin typeface="Arial" charset="0"/>
              </a:rPr>
              <a:t>Completare </a:t>
            </a:r>
            <a:r>
              <a:rPr lang="it-IT" sz="1000" dirty="0">
                <a:latin typeface="Arial" charset="0"/>
              </a:rPr>
              <a:t>subito la tua registrazione per decidere quali </a:t>
            </a:r>
            <a:r>
              <a:rPr lang="it-IT" sz="1000" i="1" dirty="0">
                <a:latin typeface="Arial" charset="0"/>
              </a:rPr>
              <a:t>informazioni</a:t>
            </a:r>
            <a:r>
              <a:rPr lang="it-IT" sz="1000" dirty="0">
                <a:latin typeface="Arial" charset="0"/>
              </a:rPr>
              <a:t> gestire nella </a:t>
            </a:r>
            <a:r>
              <a:rPr lang="it-IT" sz="1000" dirty="0" smtClean="0">
                <a:latin typeface="Arial" charset="0"/>
              </a:rPr>
              <a:t>propria Area </a:t>
            </a:r>
            <a:r>
              <a:rPr lang="it-IT" sz="1000" dirty="0">
                <a:latin typeface="Arial" charset="0"/>
              </a:rPr>
              <a:t>Cliente (le </a:t>
            </a:r>
            <a:r>
              <a:rPr lang="it-IT" sz="1000" dirty="0" smtClean="0">
                <a:latin typeface="Arial" charset="0"/>
              </a:rPr>
              <a:t>linee </a:t>
            </a:r>
            <a:r>
              <a:rPr lang="it-IT" sz="1000" dirty="0">
                <a:latin typeface="Arial" charset="0"/>
              </a:rPr>
              <a:t>mobili o le </a:t>
            </a:r>
            <a:r>
              <a:rPr lang="it-IT" sz="1000" dirty="0" smtClean="0">
                <a:latin typeface="Arial" charset="0"/>
              </a:rPr>
              <a:t>linee </a:t>
            </a:r>
            <a:r>
              <a:rPr lang="it-IT" sz="1000" dirty="0">
                <a:latin typeface="Arial" charset="0"/>
              </a:rPr>
              <a:t>fisse)</a:t>
            </a:r>
          </a:p>
          <a:p>
            <a:pPr marL="171450" indent="-171450"/>
            <a:endParaRPr lang="it-IT" sz="1000" i="1" dirty="0">
              <a:solidFill>
                <a:srgbClr val="FF0000"/>
              </a:solidFill>
              <a:latin typeface="Arial" charset="0"/>
            </a:endParaRPr>
          </a:p>
          <a:p>
            <a:pPr marL="171450" indent="-171450"/>
            <a:endParaRPr lang="it-IT" sz="1000" dirty="0">
              <a:latin typeface="Arial" charset="0"/>
            </a:endParaRPr>
          </a:p>
          <a:p>
            <a:pPr marL="171450" indent="-171450"/>
            <a:r>
              <a:rPr lang="it-IT" sz="1000" dirty="0">
                <a:latin typeface="Arial" charset="0"/>
              </a:rPr>
              <a:t>N.B. A seconda della consistenza del Cliente (dipendente dal CF Azienda) verranno  visualizzate le opportune </a:t>
            </a:r>
            <a:r>
              <a:rPr lang="it-IT" sz="1000" dirty="0" err="1">
                <a:latin typeface="Arial" charset="0"/>
              </a:rPr>
              <a:t>form</a:t>
            </a:r>
            <a:r>
              <a:rPr lang="it-IT" sz="1000" dirty="0">
                <a:latin typeface="Arial" charset="0"/>
              </a:rPr>
              <a:t> di inserimento dei dati necessari alla profilatura: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it-IT" sz="1000" dirty="0">
                <a:latin typeface="Arial" charset="0"/>
              </a:rPr>
              <a:t>Numero di cellulare per visualizzare il riepilogo consumi e gestire se referente i contratti mobili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it-IT" sz="1000" dirty="0">
                <a:latin typeface="Arial" charset="0"/>
              </a:rPr>
              <a:t>Numero di uno degli ultimi 6 conti TI per gestire le linee fisse</a:t>
            </a:r>
          </a:p>
          <a:p>
            <a:pPr marL="171450" indent="-171450">
              <a:buFont typeface="Wingdings" pitchFamily="2" charset="2"/>
              <a:buChar char="ü"/>
            </a:pPr>
            <a:endParaRPr lang="it-IT" sz="1000" dirty="0">
              <a:latin typeface="Arial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it-IT" sz="1000" b="1" dirty="0">
                <a:latin typeface="Arial" charset="0"/>
              </a:rPr>
              <a:t>Tali dati saranno </a:t>
            </a:r>
            <a:r>
              <a:rPr lang="it-IT" sz="1000" b="1" dirty="0" err="1">
                <a:latin typeface="Arial" charset="0"/>
              </a:rPr>
              <a:t>obblicatori</a:t>
            </a:r>
            <a:r>
              <a:rPr lang="it-IT" sz="1000" b="1" dirty="0">
                <a:latin typeface="Arial" charset="0"/>
              </a:rPr>
              <a:t> in caso di registrazione MYC</a:t>
            </a:r>
          </a:p>
          <a:p>
            <a:pPr marL="171450" indent="-171450">
              <a:buFont typeface="Arial" charset="0"/>
              <a:buChar char="•"/>
            </a:pPr>
            <a:endParaRPr lang="it-IT" sz="1000" dirty="0">
              <a:latin typeface="Arial" charset="0"/>
            </a:endParaRPr>
          </a:p>
          <a:p>
            <a:pPr marL="171450" indent="-171450"/>
            <a:endParaRPr lang="it-IT" sz="1000" dirty="0">
              <a:latin typeface="Arial" charset="0"/>
            </a:endParaRPr>
          </a:p>
        </p:txBody>
      </p:sp>
      <p:pic>
        <p:nvPicPr>
          <p:cNvPr id="27654" name="Picture 2"/>
          <p:cNvPicPr>
            <a:picLocks noChangeAspect="1" noChangeArrowheads="1"/>
          </p:cNvPicPr>
          <p:nvPr/>
        </p:nvPicPr>
        <p:blipFill>
          <a:blip r:embed="rId3"/>
          <a:srcRect t="13831"/>
          <a:stretch>
            <a:fillRect/>
          </a:stretch>
        </p:blipFill>
        <p:spPr bwMode="auto">
          <a:xfrm>
            <a:off x="75635" y="3106738"/>
            <a:ext cx="692571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2"/>
          <p:cNvPicPr>
            <a:picLocks noChangeAspect="1" noChangeArrowheads="1"/>
          </p:cNvPicPr>
          <p:nvPr/>
        </p:nvPicPr>
        <p:blipFill>
          <a:blip r:embed="rId4"/>
          <a:srcRect l="14368" t="18729" r="14851" b="39517"/>
          <a:stretch>
            <a:fillRect/>
          </a:stretch>
        </p:blipFill>
        <p:spPr bwMode="auto">
          <a:xfrm>
            <a:off x="75635" y="1017589"/>
            <a:ext cx="6925710" cy="230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75635" y="1017588"/>
            <a:ext cx="6925710" cy="514826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8" name="Rectangle 17"/>
          <p:cNvSpPr/>
          <p:nvPr/>
        </p:nvSpPr>
        <p:spPr>
          <a:xfrm>
            <a:off x="283630" y="1700214"/>
            <a:ext cx="6459870" cy="936625"/>
          </a:xfrm>
          <a:prstGeom prst="rect">
            <a:avLst/>
          </a:prstGeom>
          <a:noFill/>
          <a:ln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9" name="Rectangle 18"/>
          <p:cNvSpPr/>
          <p:nvPr/>
        </p:nvSpPr>
        <p:spPr>
          <a:xfrm>
            <a:off x="283630" y="2817814"/>
            <a:ext cx="6459870" cy="2339975"/>
          </a:xfrm>
          <a:prstGeom prst="rect">
            <a:avLst/>
          </a:prstGeom>
          <a:noFill/>
          <a:ln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0" name="Segnaposto data 1"/>
          <p:cNvSpPr txBox="1">
            <a:spLocks/>
          </p:cNvSpPr>
          <p:nvPr/>
        </p:nvSpPr>
        <p:spPr>
          <a:xfrm>
            <a:off x="3510459" y="6303963"/>
            <a:ext cx="5689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900" b="1" i="0" kern="1200">
                <a:solidFill>
                  <a:schemeClr val="accent5"/>
                </a:solidFill>
                <a:latin typeface="Arial"/>
                <a:ea typeface="MS PGothic" charset="0"/>
                <a:cs typeface="MS PGothic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it-IT" dirty="0"/>
              <a:t>PORTALI: Processo di Registrazione </a:t>
            </a:r>
            <a:r>
              <a:rPr lang="it-IT" dirty="0" smtClean="0"/>
              <a:t>unificato</a:t>
            </a:r>
          </a:p>
          <a:p>
            <a:pPr>
              <a:defRPr/>
            </a:pPr>
            <a:endParaRPr lang="it-IT" dirty="0">
              <a:solidFill>
                <a:schemeClr val="accent6"/>
              </a:solidFill>
            </a:endParaRPr>
          </a:p>
          <a:p>
            <a:pPr>
              <a:defRPr/>
            </a:pPr>
            <a:endParaRPr lang="it-IT" dirty="0"/>
          </a:p>
        </p:txBody>
      </p:sp>
      <p:sp>
        <p:nvSpPr>
          <p:cNvPr id="21" name="Titolo 1"/>
          <p:cNvSpPr txBox="1">
            <a:spLocks/>
          </p:cNvSpPr>
          <p:nvPr/>
        </p:nvSpPr>
        <p:spPr bwMode="auto">
          <a:xfrm>
            <a:off x="350669" y="293688"/>
            <a:ext cx="915864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9pPr>
          </a:lstStyle>
          <a:p>
            <a:pPr defTabSz="914400" eaLnBrk="1" hangingPunct="1"/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Registrazione ai portali: </a:t>
            </a:r>
            <a:r>
              <a:rPr lang="it-IT" dirty="0">
                <a:solidFill>
                  <a:srgbClr val="E0001A"/>
                </a:solidFill>
                <a:latin typeface="Franklin Gothic Medium" pitchFamily="34" charset="0"/>
              </a:rPr>
              <a:t>Fine registrazione e determinazione del profilo</a:t>
            </a:r>
          </a:p>
          <a:p>
            <a:pPr defTabSz="914400" eaLnBrk="1" hangingPunct="1"/>
            <a:endParaRPr lang="it-IT" dirty="0">
              <a:solidFill>
                <a:srgbClr val="E0001A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80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14" name="Picture 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3266" y="1341439"/>
            <a:ext cx="4871547" cy="4967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9698" name="Rectangle 78"/>
          <p:cNvSpPr>
            <a:spLocks noChangeArrowheads="1"/>
          </p:cNvSpPr>
          <p:nvPr/>
        </p:nvSpPr>
        <p:spPr bwMode="auto">
          <a:xfrm>
            <a:off x="271597" y="648468"/>
            <a:ext cx="9629642" cy="548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it-IT" sz="1400" b="1" dirty="0" smtClean="0">
                <a:latin typeface="Calibri" pitchFamily="34" charset="0"/>
                <a:sym typeface="Wingdings" pitchFamily="2" charset="2"/>
              </a:rPr>
              <a:t>Mittente</a:t>
            </a:r>
            <a:r>
              <a:rPr lang="it-IT" sz="1400" b="1" dirty="0">
                <a:latin typeface="Calibri" pitchFamily="34" charset="0"/>
                <a:sym typeface="Wingdings" pitchFamily="2" charset="2"/>
              </a:rPr>
              <a:t>:  AreaClientiBusiness@telecomitalia.it</a:t>
            </a:r>
          </a:p>
          <a:p>
            <a:r>
              <a:rPr lang="it-IT" sz="1400" b="1" dirty="0">
                <a:latin typeface="Calibri" pitchFamily="34" charset="0"/>
                <a:sym typeface="Wingdings" pitchFamily="2" charset="2"/>
              </a:rPr>
              <a:t>Oggetto: Impresa Semplice (oppure </a:t>
            </a:r>
            <a:r>
              <a:rPr lang="it-IT" sz="1400" b="1" dirty="0" err="1">
                <a:latin typeface="Calibri" pitchFamily="34" charset="0"/>
                <a:sym typeface="Wingdings" pitchFamily="2" charset="2"/>
              </a:rPr>
              <a:t>MyCompany</a:t>
            </a:r>
            <a:r>
              <a:rPr lang="it-IT" sz="1400" b="1" dirty="0">
                <a:latin typeface="Calibri" pitchFamily="34" charset="0"/>
                <a:sym typeface="Wingdings" pitchFamily="2" charset="2"/>
              </a:rPr>
              <a:t> ) - Area Clienti Business - Riepilogo Dati di Registrazione</a:t>
            </a:r>
            <a:endParaRPr lang="it-IT" sz="1400" b="1" dirty="0">
              <a:latin typeface="Calibri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053342" y="3789784"/>
            <a:ext cx="2416865" cy="1295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9705" name="TextBox 19"/>
          <p:cNvSpPr txBox="1">
            <a:spLocks noChangeArrowheads="1"/>
          </p:cNvSpPr>
          <p:nvPr/>
        </p:nvSpPr>
        <p:spPr bwMode="auto">
          <a:xfrm>
            <a:off x="2407305" y="3934248"/>
            <a:ext cx="225528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/>
              <a:t>FAC SIMILE</a:t>
            </a:r>
          </a:p>
          <a:p>
            <a:r>
              <a:rPr lang="it-IT" dirty="0"/>
              <a:t>e-mail di riepilogo</a:t>
            </a:r>
          </a:p>
          <a:p>
            <a:r>
              <a:rPr lang="it-IT" dirty="0" smtClean="0"/>
              <a:t>MYCOMPANY</a:t>
            </a:r>
            <a:endParaRPr lang="it-IT" dirty="0"/>
          </a:p>
        </p:txBody>
      </p:sp>
      <p:sp>
        <p:nvSpPr>
          <p:cNvPr id="21" name="Rettangolo 21"/>
          <p:cNvSpPr>
            <a:spLocks noChangeArrowheads="1"/>
          </p:cNvSpPr>
          <p:nvPr/>
        </p:nvSpPr>
        <p:spPr bwMode="auto">
          <a:xfrm>
            <a:off x="1998291" y="1412875"/>
            <a:ext cx="2480467" cy="1409700"/>
          </a:xfrm>
          <a:prstGeom prst="rect">
            <a:avLst/>
          </a:prstGeom>
          <a:solidFill>
            <a:srgbClr val="DDDDDD"/>
          </a:solidFill>
          <a:ln w="9525" algn="ctr">
            <a:solidFill>
              <a:srgbClr val="808080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it-IT" sz="10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000" dirty="0">
                <a:latin typeface="+mj-lt"/>
              </a:rPr>
              <a:t>Nell’email di riepilogo  verranno </a:t>
            </a:r>
            <a:r>
              <a:rPr lang="it-IT" sz="1000" dirty="0" smtClean="0">
                <a:latin typeface="+mj-lt"/>
              </a:rPr>
              <a:t>riportati </a:t>
            </a:r>
            <a:r>
              <a:rPr lang="it-IT" sz="1000" dirty="0">
                <a:latin typeface="+mj-lt"/>
              </a:rPr>
              <a:t>i dati personali inseriti dal Cliente e le username e password per l’accesso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it-IT" sz="10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it-IT" sz="1000" dirty="0">
              <a:latin typeface="+mj-lt"/>
            </a:endParaRPr>
          </a:p>
          <a:p>
            <a:pPr>
              <a:defRPr/>
            </a:pPr>
            <a:endParaRPr lang="it-IT" sz="1000" dirty="0">
              <a:latin typeface="+mj-lt"/>
            </a:endParaRPr>
          </a:p>
        </p:txBody>
      </p:sp>
      <p:sp>
        <p:nvSpPr>
          <p:cNvPr id="20" name="Segnaposto data 1"/>
          <p:cNvSpPr txBox="1">
            <a:spLocks/>
          </p:cNvSpPr>
          <p:nvPr/>
        </p:nvSpPr>
        <p:spPr>
          <a:xfrm>
            <a:off x="3510459" y="6303963"/>
            <a:ext cx="5689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900" b="1" i="0" kern="1200">
                <a:solidFill>
                  <a:schemeClr val="accent5"/>
                </a:solidFill>
                <a:latin typeface="Arial"/>
                <a:ea typeface="MS PGothic" charset="0"/>
                <a:cs typeface="MS PGothic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it-IT" dirty="0"/>
              <a:t>PORTALI: Processo di Registrazione </a:t>
            </a:r>
            <a:r>
              <a:rPr lang="it-IT" dirty="0" smtClean="0"/>
              <a:t>unificato</a:t>
            </a:r>
          </a:p>
          <a:p>
            <a:pPr>
              <a:defRPr/>
            </a:pPr>
            <a:endParaRPr lang="it-IT" dirty="0"/>
          </a:p>
        </p:txBody>
      </p:sp>
      <p:sp>
        <p:nvSpPr>
          <p:cNvPr id="22" name="Titolo 1"/>
          <p:cNvSpPr txBox="1">
            <a:spLocks/>
          </p:cNvSpPr>
          <p:nvPr/>
        </p:nvSpPr>
        <p:spPr bwMode="auto">
          <a:xfrm>
            <a:off x="350669" y="199673"/>
            <a:ext cx="91586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Demi" pitchFamily="34" charset="0"/>
                <a:ea typeface="MS PGothic" pitchFamily="34" charset="-128"/>
              </a:defRPr>
            </a:lvl9pPr>
          </a:lstStyle>
          <a:p>
            <a:pPr defTabSz="914400" eaLnBrk="1" hangingPunct="1"/>
            <a:r>
              <a:rPr lang="it-IT" dirty="0" smtClean="0">
                <a:solidFill>
                  <a:srgbClr val="E0001A"/>
                </a:solidFill>
                <a:latin typeface="Franklin Gothic Medium" pitchFamily="34" charset="0"/>
              </a:rPr>
              <a:t>Registrazione ai portali: E-mail di riepilogo</a:t>
            </a:r>
            <a:endParaRPr lang="it-IT" dirty="0">
              <a:solidFill>
                <a:srgbClr val="E0001A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57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Modello_280714">
  <a:themeElements>
    <a:clrScheme name="TI-Template Istituzionale">
      <a:dk1>
        <a:srgbClr val="000000"/>
      </a:dk1>
      <a:lt1>
        <a:srgbClr val="FFFFFF"/>
      </a:lt1>
      <a:dk2>
        <a:srgbClr val="FF0000"/>
      </a:dk2>
      <a:lt2>
        <a:srgbClr val="7E7E7E"/>
      </a:lt2>
      <a:accent1>
        <a:srgbClr val="002846"/>
      </a:accent1>
      <a:accent2>
        <a:srgbClr val="114986"/>
      </a:accent2>
      <a:accent3>
        <a:srgbClr val="1162A4"/>
      </a:accent3>
      <a:accent4>
        <a:srgbClr val="FFFFFF"/>
      </a:accent4>
      <a:accent5>
        <a:srgbClr val="E0001A"/>
      </a:accent5>
      <a:accent6>
        <a:srgbClr val="838383"/>
      </a:accent6>
      <a:hlink>
        <a:srgbClr val="98AED2"/>
      </a:hlink>
      <a:folHlink>
        <a:srgbClr val="507993"/>
      </a:folHlink>
    </a:clrScheme>
    <a:fontScheme name="Template_LifeNetwork (2)">
      <a:majorFont>
        <a:latin typeface="Franklin Gothic Demi"/>
        <a:ea typeface="ＭＳ Ｐゴシック"/>
        <a:cs typeface="Arial"/>
      </a:majorFont>
      <a:minorFont>
        <a:latin typeface="Franklin Gothic Demi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emplate_LifeNetwork (2) 1">
        <a:dk1>
          <a:srgbClr val="000000"/>
        </a:dk1>
        <a:lt1>
          <a:srgbClr val="FFFFFF"/>
        </a:lt1>
        <a:dk2>
          <a:srgbClr val="FF0000"/>
        </a:dk2>
        <a:lt2>
          <a:srgbClr val="7E7E7E"/>
        </a:lt2>
        <a:accent1>
          <a:srgbClr val="0070B0"/>
        </a:accent1>
        <a:accent2>
          <a:srgbClr val="677390"/>
        </a:accent2>
        <a:accent3>
          <a:srgbClr val="FFFFFF"/>
        </a:accent3>
        <a:accent4>
          <a:srgbClr val="000000"/>
        </a:accent4>
        <a:accent5>
          <a:srgbClr val="AABBD4"/>
        </a:accent5>
        <a:accent6>
          <a:srgbClr val="5D6882"/>
        </a:accent6>
        <a:hlink>
          <a:srgbClr val="98AED2"/>
        </a:hlink>
        <a:folHlink>
          <a:srgbClr val="50799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LifeNetwork (2) 2">
        <a:dk1>
          <a:srgbClr val="000000"/>
        </a:dk1>
        <a:lt1>
          <a:srgbClr val="FFFFFF"/>
        </a:lt1>
        <a:dk2>
          <a:srgbClr val="D52B1E"/>
        </a:dk2>
        <a:lt2>
          <a:srgbClr val="6C6F70"/>
        </a:lt2>
        <a:accent1>
          <a:srgbClr val="0075B0"/>
        </a:accent1>
        <a:accent2>
          <a:srgbClr val="5C7F92"/>
        </a:accent2>
        <a:accent3>
          <a:srgbClr val="FFFFFF"/>
        </a:accent3>
        <a:accent4>
          <a:srgbClr val="000000"/>
        </a:accent4>
        <a:accent5>
          <a:srgbClr val="AABDD4"/>
        </a:accent5>
        <a:accent6>
          <a:srgbClr val="537284"/>
        </a:accent6>
        <a:hlink>
          <a:srgbClr val="5082AB"/>
        </a:hlink>
        <a:folHlink>
          <a:srgbClr val="93B1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Presentazione - test 2003 def ver.2" id="{20BE75C7-FD95-4A70-834C-3100434E8EA5}" vid="{07390C74-135A-4C1D-81ED-7B1B9047014C}"/>
    </a:ext>
  </a:extLst>
</a:theme>
</file>

<file path=ppt/theme/theme2.xml><?xml version="1.0" encoding="utf-8"?>
<a:theme xmlns:a="http://schemas.openxmlformats.org/drawingml/2006/main" name="Template TI 2014 - Cover &amp; Chiusura">
  <a:themeElements>
    <a:clrScheme name="TI-Colors">
      <a:dk1>
        <a:srgbClr val="002846"/>
      </a:dk1>
      <a:lt1>
        <a:srgbClr val="1162A4"/>
      </a:lt1>
      <a:dk2>
        <a:srgbClr val="E0001A"/>
      </a:dk2>
      <a:lt2>
        <a:srgbClr val="838383"/>
      </a:lt2>
      <a:accent1>
        <a:srgbClr val="002846"/>
      </a:accent1>
      <a:accent2>
        <a:srgbClr val="1162A4"/>
      </a:accent2>
      <a:accent3>
        <a:srgbClr val="E0001A"/>
      </a:accent3>
      <a:accent4>
        <a:srgbClr val="838383"/>
      </a:accent4>
      <a:accent5>
        <a:srgbClr val="5C7F92"/>
      </a:accent5>
      <a:accent6>
        <a:srgbClr val="FFFFFF"/>
      </a:accent6>
      <a:hlink>
        <a:srgbClr val="7D78A9"/>
      </a:hlink>
      <a:folHlink>
        <a:srgbClr val="675D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Presentazione - test 2003 def ver.2" id="{20BE75C7-FD95-4A70-834C-3100434E8EA5}" vid="{21710469-42F5-4768-A0F1-8AF9C92EE892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C3ED114B13A194CA9648BDD94E1CB8C" ma:contentTypeVersion="0" ma:contentTypeDescription="Creare un nuovo documento." ma:contentTypeScope="" ma:versionID="1c7e6694402dfe043f0ca3b87a6ea9b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e2c2bff39701977361371fca1d1563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028CF02-EA8E-43D9-87F3-B463D7D96D96}"/>
</file>

<file path=customXml/itemProps2.xml><?xml version="1.0" encoding="utf-8"?>
<ds:datastoreItem xmlns:ds="http://schemas.openxmlformats.org/officeDocument/2006/customXml" ds:itemID="{69557599-015D-4192-BE8B-DC44534DCAB2}"/>
</file>

<file path=customXml/itemProps3.xml><?xml version="1.0" encoding="utf-8"?>
<ds:datastoreItem xmlns:ds="http://schemas.openxmlformats.org/officeDocument/2006/customXml" ds:itemID="{07015D2C-2247-471A-9AA2-610497EC3213}"/>
</file>

<file path=docProps/app.xml><?xml version="1.0" encoding="utf-8"?>
<Properties xmlns="http://schemas.openxmlformats.org/officeDocument/2006/extended-properties" xmlns:vt="http://schemas.openxmlformats.org/officeDocument/2006/docPropsVTypes">
  <Template>PPT_Modello_280714</Template>
  <TotalTime>1596</TotalTime>
  <Words>660</Words>
  <Application>Microsoft Office PowerPoint</Application>
  <PresentationFormat>Personalizzato</PresentationFormat>
  <Paragraphs>95</Paragraphs>
  <Slides>10</Slides>
  <Notes>6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3" baseType="lpstr">
      <vt:lpstr>PPT_Modello_280714</vt:lpstr>
      <vt:lpstr>Template TI 2014 - Cover &amp; Chiusura</vt:lpstr>
      <vt:lpstr>Presentazione</vt:lpstr>
      <vt:lpstr>Processo di Registrazione portali:  MyCompany</vt:lpstr>
      <vt:lpstr>Indice</vt:lpstr>
      <vt:lpstr>Registrazione ai portali: Step 1 « Il primo passo »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Telecom Italia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 Franklin Gothic Medium cp30</dc:title>
  <dc:creator>admin</dc:creator>
  <cp:lastModifiedBy>Bersani Andrea</cp:lastModifiedBy>
  <cp:revision>180</cp:revision>
  <dcterms:created xsi:type="dcterms:W3CDTF">2014-07-28T05:06:05Z</dcterms:created>
  <dcterms:modified xsi:type="dcterms:W3CDTF">2014-11-04T10:18:12Z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0x0101003C3ED114B13A194CA9648BDD94E1CB8C</vt:lpwstr>
  </property>
</Properties>
</file>