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Lst>
  <p:notesMasterIdLst>
    <p:notesMasterId r:id="rId22"/>
  </p:notesMasterIdLst>
  <p:handoutMasterIdLst>
    <p:handoutMasterId r:id="rId23"/>
  </p:handoutMasterIdLst>
  <p:sldIdLst>
    <p:sldId id="261" r:id="rId5"/>
    <p:sldId id="837" r:id="rId6"/>
    <p:sldId id="835" r:id="rId7"/>
    <p:sldId id="864" r:id="rId8"/>
    <p:sldId id="870" r:id="rId9"/>
    <p:sldId id="852" r:id="rId10"/>
    <p:sldId id="853" r:id="rId11"/>
    <p:sldId id="865" r:id="rId12"/>
    <p:sldId id="274" r:id="rId13"/>
    <p:sldId id="867" r:id="rId14"/>
    <p:sldId id="838" r:id="rId15"/>
    <p:sldId id="848" r:id="rId16"/>
    <p:sldId id="842" r:id="rId17"/>
    <p:sldId id="863" r:id="rId18"/>
    <p:sldId id="861" r:id="rId19"/>
    <p:sldId id="857" r:id="rId20"/>
    <p:sldId id="1067" r:id="rId21"/>
  </p:sldIdLst>
  <p:sldSz cx="9906000" cy="6858000" type="A4"/>
  <p:notesSz cx="6797675" cy="9872663"/>
  <p:defaultTextStyle>
    <a:defPPr>
      <a:defRPr lang="it-IT"/>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5pPr>
    <a:lvl6pPr marL="2286000" algn="l" defTabSz="914400" rtl="0" eaLnBrk="1" latinLnBrk="0" hangingPunct="1">
      <a:defRPr sz="1000" kern="1200">
        <a:solidFill>
          <a:schemeClr val="tx1"/>
        </a:solidFill>
        <a:latin typeface="Arial" panose="020B0604020202020204" pitchFamily="34" charset="0"/>
        <a:ea typeface="+mn-ea"/>
        <a:cs typeface="+mn-cs"/>
      </a:defRPr>
    </a:lvl6pPr>
    <a:lvl7pPr marL="2743200" algn="l" defTabSz="914400" rtl="0" eaLnBrk="1" latinLnBrk="0" hangingPunct="1">
      <a:defRPr sz="1000" kern="1200">
        <a:solidFill>
          <a:schemeClr val="tx1"/>
        </a:solidFill>
        <a:latin typeface="Arial" panose="020B0604020202020204" pitchFamily="34" charset="0"/>
        <a:ea typeface="+mn-ea"/>
        <a:cs typeface="+mn-cs"/>
      </a:defRPr>
    </a:lvl7pPr>
    <a:lvl8pPr marL="3200400" algn="l" defTabSz="914400" rtl="0" eaLnBrk="1" latinLnBrk="0" hangingPunct="1">
      <a:defRPr sz="1000" kern="1200">
        <a:solidFill>
          <a:schemeClr val="tx1"/>
        </a:solidFill>
        <a:latin typeface="Arial" panose="020B0604020202020204" pitchFamily="34" charset="0"/>
        <a:ea typeface="+mn-ea"/>
        <a:cs typeface="+mn-cs"/>
      </a:defRPr>
    </a:lvl8pPr>
    <a:lvl9pPr marL="3657600" algn="l" defTabSz="914400" rtl="0" eaLnBrk="1" latinLnBrk="0" hangingPunct="1">
      <a:defRPr sz="1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78">
          <p15:clr>
            <a:srgbClr val="A4A3A4"/>
          </p15:clr>
        </p15:guide>
        <p15:guide id="2" pos="3157">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ddu Andrea" initials="PA" lastIdx="1" clrIdx="0">
    <p:extLst>
      <p:ext uri="{19B8F6BF-5375-455C-9EA6-DF929625EA0E}">
        <p15:presenceInfo xmlns:p15="http://schemas.microsoft.com/office/powerpoint/2012/main" userId="Puddu Andre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9371"/>
    <a:srgbClr val="FF7C80"/>
    <a:srgbClr val="6699FF"/>
    <a:srgbClr val="A50021"/>
    <a:srgbClr val="8653D1"/>
    <a:srgbClr val="7D38C2"/>
    <a:srgbClr val="DB4325"/>
    <a:srgbClr val="EAD5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Stile scuro 2 - Colore 3/Colore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22" autoAdjust="0"/>
    <p:restoredTop sz="93961" autoAdjust="0"/>
  </p:normalViewPr>
  <p:slideViewPr>
    <p:cSldViewPr snapToGrid="0">
      <p:cViewPr varScale="1">
        <p:scale>
          <a:sx n="95" d="100"/>
          <a:sy n="95" d="100"/>
        </p:scale>
        <p:origin x="2088" y="102"/>
      </p:cViewPr>
      <p:guideLst>
        <p:guide orient="horz" pos="2178"/>
        <p:guide pos="3157"/>
      </p:guideLst>
    </p:cSldViewPr>
  </p:slideViewPr>
  <p:outlineViewPr>
    <p:cViewPr>
      <p:scale>
        <a:sx n="33" d="100"/>
        <a:sy n="33" d="100"/>
      </p:scale>
      <p:origin x="0" y="486"/>
    </p:cViewPr>
  </p:outlineViewPr>
  <p:notesTextViewPr>
    <p:cViewPr>
      <p:scale>
        <a:sx n="100" d="100"/>
        <a:sy n="100" d="100"/>
      </p:scale>
      <p:origin x="0" y="0"/>
    </p:cViewPr>
  </p:notesTextViewPr>
  <p:sorterViewPr>
    <p:cViewPr>
      <p:scale>
        <a:sx n="200" d="100"/>
        <a:sy n="200" d="100"/>
      </p:scale>
      <p:origin x="0" y="0"/>
    </p:cViewPr>
  </p:sorterViewPr>
  <p:notesViewPr>
    <p:cSldViewPr snapToGrid="0">
      <p:cViewPr varScale="1">
        <p:scale>
          <a:sx n="49" d="100"/>
          <a:sy n="49" d="100"/>
        </p:scale>
        <p:origin x="-2952" y="-90"/>
      </p:cViewPr>
      <p:guideLst>
        <p:guide orient="horz" pos="3110"/>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900-49A6-9078-4190B8CB150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900-49A6-9078-4190B8CB1509}"/>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it-IT"/>
              </a:p>
            </c:txPr>
            <c:showLegendKey val="0"/>
            <c:showVal val="0"/>
            <c:showCatName val="1"/>
            <c:showSerName val="0"/>
            <c:showPercent val="1"/>
            <c:showBubbleSize val="0"/>
            <c:showLeaderLines val="0"/>
            <c:extLst>
              <c:ext xmlns:c15="http://schemas.microsoft.com/office/drawing/2012/chart" uri="{CE6537A1-D6FC-4f65-9D91-7224C49458BB}"/>
            </c:extLst>
          </c:dLbls>
          <c:cat>
            <c:strRef>
              <c:f>Foglio5!$A$2:$A$3</c:f>
              <c:strCache>
                <c:ptCount val="2"/>
                <c:pt idx="0">
                  <c:v>Contanti-POS</c:v>
                </c:pt>
                <c:pt idx="1">
                  <c:v>POS</c:v>
                </c:pt>
              </c:strCache>
            </c:strRef>
          </c:cat>
          <c:val>
            <c:numRef>
              <c:f>Foglio5!$B$2:$B$3</c:f>
              <c:numCache>
                <c:formatCode>General</c:formatCode>
                <c:ptCount val="2"/>
                <c:pt idx="0">
                  <c:v>187</c:v>
                </c:pt>
                <c:pt idx="1">
                  <c:v>142</c:v>
                </c:pt>
              </c:numCache>
            </c:numRef>
          </c:val>
          <c:extLst>
            <c:ext xmlns:c16="http://schemas.microsoft.com/office/drawing/2014/chart" uri="{C3380CC4-5D6E-409C-BE32-E72D297353CC}">
              <c16:uniqueId val="{00000004-C900-49A6-9078-4190B8CB1509}"/>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DF3641C-FA77-47BA-916E-5F36ACB4E647}"/>
              </a:ext>
            </a:extLst>
          </p:cNvPr>
          <p:cNvSpPr>
            <a:spLocks noGrp="1" noChangeArrowheads="1"/>
          </p:cNvSpPr>
          <p:nvPr>
            <p:ph type="hdr" sz="quarter"/>
          </p:nvPr>
        </p:nvSpPr>
        <p:spPr bwMode="auto">
          <a:xfrm>
            <a:off x="0" y="0"/>
            <a:ext cx="2947721" cy="493318"/>
          </a:xfrm>
          <a:prstGeom prst="rect">
            <a:avLst/>
          </a:prstGeom>
          <a:noFill/>
          <a:ln w="9525">
            <a:noFill/>
            <a:miter lim="800000"/>
            <a:headEnd/>
            <a:tailEnd/>
          </a:ln>
          <a:effectLst/>
        </p:spPr>
        <p:txBody>
          <a:bodyPr vert="horz" wrap="square" lIns="92055" tIns="46028" rIns="92055" bIns="46028" numCol="1" anchor="t" anchorCtr="0" compatLnSpc="1">
            <a:prstTxWarp prst="textNoShape">
              <a:avLst/>
            </a:prstTxWarp>
          </a:bodyPr>
          <a:lstStyle>
            <a:lvl1pPr algn="l" defTabSz="920870">
              <a:buClrTx/>
              <a:buSzTx/>
              <a:buFontTx/>
              <a:buNone/>
              <a:defRPr sz="1200">
                <a:latin typeface="Times New Roman" pitchFamily="18" charset="0"/>
              </a:defRPr>
            </a:lvl1pPr>
          </a:lstStyle>
          <a:p>
            <a:pPr>
              <a:defRPr/>
            </a:pPr>
            <a:r>
              <a:rPr lang="it-IT"/>
              <a:t>SAL dell'introduzione di MIRO</a:t>
            </a:r>
          </a:p>
        </p:txBody>
      </p:sp>
      <p:sp>
        <p:nvSpPr>
          <p:cNvPr id="11267" name="Rectangle 3">
            <a:extLst>
              <a:ext uri="{FF2B5EF4-FFF2-40B4-BE49-F238E27FC236}">
                <a16:creationId xmlns:a16="http://schemas.microsoft.com/office/drawing/2014/main" id="{6D27C897-CDAD-4489-99BA-359175DF7ADC}"/>
              </a:ext>
            </a:extLst>
          </p:cNvPr>
          <p:cNvSpPr>
            <a:spLocks noGrp="1" noChangeArrowheads="1"/>
          </p:cNvSpPr>
          <p:nvPr>
            <p:ph type="dt" sz="quarter" idx="1"/>
          </p:nvPr>
        </p:nvSpPr>
        <p:spPr bwMode="auto">
          <a:xfrm>
            <a:off x="3849955" y="0"/>
            <a:ext cx="2947721" cy="493318"/>
          </a:xfrm>
          <a:prstGeom prst="rect">
            <a:avLst/>
          </a:prstGeom>
          <a:noFill/>
          <a:ln w="9525">
            <a:noFill/>
            <a:miter lim="800000"/>
            <a:headEnd/>
            <a:tailEnd/>
          </a:ln>
          <a:effectLst/>
        </p:spPr>
        <p:txBody>
          <a:bodyPr vert="horz" wrap="square" lIns="92055" tIns="46028" rIns="92055" bIns="46028" numCol="1" anchor="t" anchorCtr="0" compatLnSpc="1">
            <a:prstTxWarp prst="textNoShape">
              <a:avLst/>
            </a:prstTxWarp>
          </a:bodyPr>
          <a:lstStyle>
            <a:lvl1pPr algn="r" defTabSz="920870">
              <a:buClrTx/>
              <a:buSzTx/>
              <a:buFontTx/>
              <a:buNone/>
              <a:defRPr sz="1200">
                <a:latin typeface="Times New Roman" pitchFamily="18" charset="0"/>
              </a:defRPr>
            </a:lvl1pPr>
          </a:lstStyle>
          <a:p>
            <a:pPr>
              <a:defRPr/>
            </a:pPr>
            <a:r>
              <a:rPr lang="it-IT"/>
              <a:t>Bologna, 12 Febbraio 2003</a:t>
            </a:r>
          </a:p>
        </p:txBody>
      </p:sp>
      <p:sp>
        <p:nvSpPr>
          <p:cNvPr id="11268" name="Rectangle 4">
            <a:extLst>
              <a:ext uri="{FF2B5EF4-FFF2-40B4-BE49-F238E27FC236}">
                <a16:creationId xmlns:a16="http://schemas.microsoft.com/office/drawing/2014/main" id="{4E482C44-44A0-4E17-A2D9-F832A8BD8315}"/>
              </a:ext>
            </a:extLst>
          </p:cNvPr>
          <p:cNvSpPr>
            <a:spLocks noGrp="1" noChangeArrowheads="1"/>
          </p:cNvSpPr>
          <p:nvPr>
            <p:ph type="ftr" sz="quarter" idx="2"/>
          </p:nvPr>
        </p:nvSpPr>
        <p:spPr bwMode="auto">
          <a:xfrm>
            <a:off x="0" y="9379346"/>
            <a:ext cx="2947721" cy="493317"/>
          </a:xfrm>
          <a:prstGeom prst="rect">
            <a:avLst/>
          </a:prstGeom>
          <a:noFill/>
          <a:ln w="9525">
            <a:noFill/>
            <a:miter lim="800000"/>
            <a:headEnd/>
            <a:tailEnd/>
          </a:ln>
          <a:effectLst/>
        </p:spPr>
        <p:txBody>
          <a:bodyPr vert="horz" wrap="square" lIns="92055" tIns="46028" rIns="92055" bIns="46028" numCol="1" anchor="b" anchorCtr="0" compatLnSpc="1">
            <a:prstTxWarp prst="textNoShape">
              <a:avLst/>
            </a:prstTxWarp>
          </a:bodyPr>
          <a:lstStyle>
            <a:lvl1pPr algn="l" defTabSz="920870">
              <a:buClrTx/>
              <a:buSzTx/>
              <a:buFontTx/>
              <a:buNone/>
              <a:defRPr sz="1200">
                <a:latin typeface="Times New Roman" pitchFamily="18" charset="0"/>
              </a:defRPr>
            </a:lvl1pPr>
          </a:lstStyle>
          <a:p>
            <a:pPr>
              <a:defRPr/>
            </a:pPr>
            <a:r>
              <a:rPr lang="it-IT"/>
              <a:t>G. Isani (Guido.Isani@nch.it)</a:t>
            </a:r>
          </a:p>
        </p:txBody>
      </p:sp>
      <p:sp>
        <p:nvSpPr>
          <p:cNvPr id="11269" name="Rectangle 5">
            <a:extLst>
              <a:ext uri="{FF2B5EF4-FFF2-40B4-BE49-F238E27FC236}">
                <a16:creationId xmlns:a16="http://schemas.microsoft.com/office/drawing/2014/main" id="{1F36FBEC-F1B9-4BDA-88BD-54E7C1D8636E}"/>
              </a:ext>
            </a:extLst>
          </p:cNvPr>
          <p:cNvSpPr>
            <a:spLocks noGrp="1" noChangeArrowheads="1"/>
          </p:cNvSpPr>
          <p:nvPr>
            <p:ph type="sldNum" sz="quarter" idx="3"/>
          </p:nvPr>
        </p:nvSpPr>
        <p:spPr bwMode="auto">
          <a:xfrm>
            <a:off x="3849955" y="9379346"/>
            <a:ext cx="2947721" cy="493317"/>
          </a:xfrm>
          <a:prstGeom prst="rect">
            <a:avLst/>
          </a:prstGeom>
          <a:noFill/>
          <a:ln w="9525">
            <a:noFill/>
            <a:miter lim="800000"/>
            <a:headEnd/>
            <a:tailEnd/>
          </a:ln>
          <a:effectLst/>
        </p:spPr>
        <p:txBody>
          <a:bodyPr vert="horz" wrap="square" lIns="92055" tIns="46028" rIns="92055" bIns="46028" numCol="1" anchor="b" anchorCtr="0" compatLnSpc="1">
            <a:prstTxWarp prst="textNoShape">
              <a:avLst/>
            </a:prstTxWarp>
          </a:bodyPr>
          <a:lstStyle>
            <a:lvl1pPr algn="r" defTabSz="919490">
              <a:buClrTx/>
              <a:buSzTx/>
              <a:buFontTx/>
              <a:buNone/>
              <a:defRPr sz="1200">
                <a:latin typeface="Times New Roman" panose="02020603050405020304" pitchFamily="18" charset="0"/>
              </a:defRPr>
            </a:lvl1pPr>
          </a:lstStyle>
          <a:p>
            <a:pPr>
              <a:defRPr/>
            </a:pPr>
            <a:fld id="{8997ED19-1600-493A-84E2-61CCDAE0830F}"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ED159B2F-E4F7-4A6A-9671-6E45C895455C}"/>
              </a:ext>
            </a:extLst>
          </p:cNvPr>
          <p:cNvSpPr>
            <a:spLocks noGrp="1" noChangeArrowheads="1"/>
          </p:cNvSpPr>
          <p:nvPr>
            <p:ph type="hdr" sz="quarter"/>
          </p:nvPr>
        </p:nvSpPr>
        <p:spPr bwMode="auto">
          <a:xfrm>
            <a:off x="0" y="0"/>
            <a:ext cx="4550811" cy="493318"/>
          </a:xfrm>
          <a:prstGeom prst="rect">
            <a:avLst/>
          </a:prstGeom>
          <a:noFill/>
          <a:ln w="9525">
            <a:noFill/>
            <a:miter lim="800000"/>
            <a:headEnd/>
            <a:tailEnd/>
          </a:ln>
          <a:effectLst/>
        </p:spPr>
        <p:txBody>
          <a:bodyPr vert="horz" wrap="square" lIns="92055" tIns="46028" rIns="92055" bIns="46028" numCol="1" anchor="t" anchorCtr="0" compatLnSpc="1">
            <a:prstTxWarp prst="textNoShape">
              <a:avLst/>
            </a:prstTxWarp>
          </a:bodyPr>
          <a:lstStyle>
            <a:lvl1pPr algn="l" defTabSz="920870">
              <a:buClrTx/>
              <a:buSzTx/>
              <a:buFontTx/>
              <a:buNone/>
              <a:defRPr>
                <a:latin typeface="Trebuchet MS" pitchFamily="34" charset="0"/>
              </a:defRPr>
            </a:lvl1pPr>
          </a:lstStyle>
          <a:p>
            <a:pPr>
              <a:defRPr/>
            </a:pPr>
            <a:r>
              <a:rPr lang="it-IT"/>
              <a:t>SAL dell'introduzione di MIRO</a:t>
            </a:r>
          </a:p>
        </p:txBody>
      </p:sp>
      <p:sp>
        <p:nvSpPr>
          <p:cNvPr id="9219" name="Rectangle 3">
            <a:extLst>
              <a:ext uri="{FF2B5EF4-FFF2-40B4-BE49-F238E27FC236}">
                <a16:creationId xmlns:a16="http://schemas.microsoft.com/office/drawing/2014/main" id="{35BD970B-8E2C-4826-93E3-AD6979B45895}"/>
              </a:ext>
            </a:extLst>
          </p:cNvPr>
          <p:cNvSpPr>
            <a:spLocks noGrp="1" noChangeArrowheads="1"/>
          </p:cNvSpPr>
          <p:nvPr>
            <p:ph type="dt" idx="1"/>
          </p:nvPr>
        </p:nvSpPr>
        <p:spPr bwMode="auto">
          <a:xfrm>
            <a:off x="4607894" y="0"/>
            <a:ext cx="2189781" cy="493318"/>
          </a:xfrm>
          <a:prstGeom prst="rect">
            <a:avLst/>
          </a:prstGeom>
          <a:noFill/>
          <a:ln w="9525">
            <a:noFill/>
            <a:miter lim="800000"/>
            <a:headEnd/>
            <a:tailEnd/>
          </a:ln>
          <a:effectLst/>
        </p:spPr>
        <p:txBody>
          <a:bodyPr vert="horz" wrap="square" lIns="92055" tIns="46028" rIns="92055" bIns="46028" numCol="1" anchor="t" anchorCtr="0" compatLnSpc="1">
            <a:prstTxWarp prst="textNoShape">
              <a:avLst/>
            </a:prstTxWarp>
          </a:bodyPr>
          <a:lstStyle>
            <a:lvl1pPr algn="r" defTabSz="920870">
              <a:buClrTx/>
              <a:buSzTx/>
              <a:buFontTx/>
              <a:buNone/>
              <a:defRPr>
                <a:latin typeface="Trebuchet MS" pitchFamily="34" charset="0"/>
              </a:defRPr>
            </a:lvl1pPr>
          </a:lstStyle>
          <a:p>
            <a:pPr>
              <a:defRPr/>
            </a:pPr>
            <a:r>
              <a:rPr lang="it-IT"/>
              <a:t>Bologna, 12 Febbraio 2003</a:t>
            </a:r>
          </a:p>
        </p:txBody>
      </p:sp>
      <p:sp>
        <p:nvSpPr>
          <p:cNvPr id="2052" name="Rectangle 4">
            <a:extLst>
              <a:ext uri="{FF2B5EF4-FFF2-40B4-BE49-F238E27FC236}">
                <a16:creationId xmlns:a16="http://schemas.microsoft.com/office/drawing/2014/main" id="{45AB0340-5F38-44BA-AD18-C6BB34170399}"/>
              </a:ext>
            </a:extLst>
          </p:cNvPr>
          <p:cNvSpPr>
            <a:spLocks noGrp="1" noRot="1" noChangeAspect="1" noChangeArrowheads="1" noTextEdit="1"/>
          </p:cNvSpPr>
          <p:nvPr>
            <p:ph type="sldImg" idx="2"/>
          </p:nvPr>
        </p:nvSpPr>
        <p:spPr bwMode="auto">
          <a:xfrm>
            <a:off x="725488" y="741363"/>
            <a:ext cx="5348287"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2790B9FD-86DA-4509-8FA0-78C18DE2D63A}"/>
              </a:ext>
            </a:extLst>
          </p:cNvPr>
          <p:cNvSpPr>
            <a:spLocks noGrp="1" noChangeArrowheads="1"/>
          </p:cNvSpPr>
          <p:nvPr>
            <p:ph type="body" sz="quarter" idx="3"/>
          </p:nvPr>
        </p:nvSpPr>
        <p:spPr bwMode="auto">
          <a:xfrm>
            <a:off x="908577" y="4692038"/>
            <a:ext cx="4980521" cy="4439861"/>
          </a:xfrm>
          <a:prstGeom prst="rect">
            <a:avLst/>
          </a:prstGeom>
          <a:noFill/>
          <a:ln w="9525">
            <a:noFill/>
            <a:miter lim="800000"/>
            <a:headEnd/>
            <a:tailEnd/>
          </a:ln>
          <a:effectLst/>
        </p:spPr>
        <p:txBody>
          <a:bodyPr vert="horz" wrap="square" lIns="92055" tIns="46028" rIns="92055" bIns="46028"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9222" name="Rectangle 6">
            <a:extLst>
              <a:ext uri="{FF2B5EF4-FFF2-40B4-BE49-F238E27FC236}">
                <a16:creationId xmlns:a16="http://schemas.microsoft.com/office/drawing/2014/main" id="{3EE09D62-9F97-4C90-B332-D744C2D2C3F6}"/>
              </a:ext>
            </a:extLst>
          </p:cNvPr>
          <p:cNvSpPr>
            <a:spLocks noGrp="1" noChangeArrowheads="1"/>
          </p:cNvSpPr>
          <p:nvPr>
            <p:ph type="ftr" sz="quarter" idx="4"/>
          </p:nvPr>
        </p:nvSpPr>
        <p:spPr bwMode="auto">
          <a:xfrm>
            <a:off x="0" y="9379346"/>
            <a:ext cx="2947721" cy="493317"/>
          </a:xfrm>
          <a:prstGeom prst="rect">
            <a:avLst/>
          </a:prstGeom>
          <a:noFill/>
          <a:ln w="9525">
            <a:noFill/>
            <a:miter lim="800000"/>
            <a:headEnd/>
            <a:tailEnd/>
          </a:ln>
          <a:effectLst/>
        </p:spPr>
        <p:txBody>
          <a:bodyPr vert="horz" wrap="square" lIns="92055" tIns="46028" rIns="92055" bIns="46028" numCol="1" anchor="b" anchorCtr="0" compatLnSpc="1">
            <a:prstTxWarp prst="textNoShape">
              <a:avLst/>
            </a:prstTxWarp>
          </a:bodyPr>
          <a:lstStyle>
            <a:lvl1pPr algn="l" defTabSz="920870">
              <a:buClrTx/>
              <a:buSzTx/>
              <a:buFontTx/>
              <a:buNone/>
              <a:defRPr>
                <a:latin typeface="Trebuchet MS" pitchFamily="34" charset="0"/>
              </a:defRPr>
            </a:lvl1pPr>
          </a:lstStyle>
          <a:p>
            <a:pPr>
              <a:defRPr/>
            </a:pPr>
            <a:r>
              <a:rPr lang="it-IT"/>
              <a:t>G. Isani (Guido.Isani@nch.it)</a:t>
            </a:r>
          </a:p>
        </p:txBody>
      </p:sp>
      <p:sp>
        <p:nvSpPr>
          <p:cNvPr id="9223" name="Rectangle 7">
            <a:extLst>
              <a:ext uri="{FF2B5EF4-FFF2-40B4-BE49-F238E27FC236}">
                <a16:creationId xmlns:a16="http://schemas.microsoft.com/office/drawing/2014/main" id="{161D3C43-3106-4CA2-A7FF-026F6649BDC5}"/>
              </a:ext>
            </a:extLst>
          </p:cNvPr>
          <p:cNvSpPr>
            <a:spLocks noGrp="1" noChangeArrowheads="1"/>
          </p:cNvSpPr>
          <p:nvPr>
            <p:ph type="sldNum" sz="quarter" idx="5"/>
          </p:nvPr>
        </p:nvSpPr>
        <p:spPr bwMode="auto">
          <a:xfrm>
            <a:off x="3849955" y="9379346"/>
            <a:ext cx="2947721" cy="493317"/>
          </a:xfrm>
          <a:prstGeom prst="rect">
            <a:avLst/>
          </a:prstGeom>
          <a:noFill/>
          <a:ln w="9525">
            <a:noFill/>
            <a:miter lim="800000"/>
            <a:headEnd/>
            <a:tailEnd/>
          </a:ln>
          <a:effectLst/>
        </p:spPr>
        <p:txBody>
          <a:bodyPr vert="horz" wrap="square" lIns="92055" tIns="46028" rIns="92055" bIns="46028" numCol="1" anchor="b" anchorCtr="0" compatLnSpc="1">
            <a:prstTxWarp prst="textNoShape">
              <a:avLst/>
            </a:prstTxWarp>
          </a:bodyPr>
          <a:lstStyle>
            <a:lvl1pPr algn="r" defTabSz="919490">
              <a:buClrTx/>
              <a:buSzTx/>
              <a:buFontTx/>
              <a:buNone/>
              <a:defRPr>
                <a:latin typeface="Trebuchet MS" panose="020B0603020202020204" pitchFamily="34" charset="0"/>
              </a:defRPr>
            </a:lvl1pPr>
          </a:lstStyle>
          <a:p>
            <a:pPr>
              <a:defRPr/>
            </a:pPr>
            <a:fld id="{0B1E6DF0-870D-4BCB-90AF-2E7B1985C69C}"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000" kern="1200">
        <a:solidFill>
          <a:schemeClr val="tx1"/>
        </a:solidFill>
        <a:latin typeface="Trebuchet MS" pitchFamily="34" charset="0"/>
        <a:ea typeface="+mn-ea"/>
        <a:cs typeface="+mn-cs"/>
      </a:defRPr>
    </a:lvl1pPr>
    <a:lvl2pPr marL="457200" algn="l" rtl="0" eaLnBrk="0" fontAlgn="base" hangingPunct="0">
      <a:spcBef>
        <a:spcPct val="30000"/>
      </a:spcBef>
      <a:spcAft>
        <a:spcPct val="0"/>
      </a:spcAft>
      <a:defRPr sz="1000" kern="1200">
        <a:solidFill>
          <a:schemeClr val="tx1"/>
        </a:solidFill>
        <a:latin typeface="Trebuchet MS" pitchFamily="34" charset="0"/>
        <a:ea typeface="+mn-ea"/>
        <a:cs typeface="+mn-cs"/>
      </a:defRPr>
    </a:lvl2pPr>
    <a:lvl3pPr marL="914400" algn="l" rtl="0" eaLnBrk="0" fontAlgn="base" hangingPunct="0">
      <a:spcBef>
        <a:spcPct val="30000"/>
      </a:spcBef>
      <a:spcAft>
        <a:spcPct val="0"/>
      </a:spcAft>
      <a:defRPr sz="1000" kern="1200">
        <a:solidFill>
          <a:schemeClr val="tx1"/>
        </a:solidFill>
        <a:latin typeface="Trebuchet MS" pitchFamily="34" charset="0"/>
        <a:ea typeface="+mn-ea"/>
        <a:cs typeface="+mn-cs"/>
      </a:defRPr>
    </a:lvl3pPr>
    <a:lvl4pPr marL="1371600" algn="l" rtl="0" eaLnBrk="0" fontAlgn="base" hangingPunct="0">
      <a:spcBef>
        <a:spcPct val="30000"/>
      </a:spcBef>
      <a:spcAft>
        <a:spcPct val="0"/>
      </a:spcAft>
      <a:defRPr sz="1000" kern="1200">
        <a:solidFill>
          <a:schemeClr val="tx1"/>
        </a:solidFill>
        <a:latin typeface="Trebuchet MS" pitchFamily="34" charset="0"/>
        <a:ea typeface="+mn-ea"/>
        <a:cs typeface="+mn-cs"/>
      </a:defRPr>
    </a:lvl4pPr>
    <a:lvl5pPr marL="1828800" algn="l" rtl="0" eaLnBrk="0" fontAlgn="base" hangingPunct="0">
      <a:spcBef>
        <a:spcPct val="30000"/>
      </a:spcBef>
      <a:spcAft>
        <a:spcPct val="0"/>
      </a:spcAft>
      <a:defRPr sz="1000" kern="1200">
        <a:solidFill>
          <a:schemeClr val="tx1"/>
        </a:solidFill>
        <a:latin typeface="Trebuchet MS"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4621409-E8A7-4049-A21B-A9A742DA5645}"/>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490">
              <a:defRPr sz="1000">
                <a:solidFill>
                  <a:schemeClr val="tx1"/>
                </a:solidFill>
                <a:latin typeface="Arial" panose="020B0604020202020204" pitchFamily="34" charset="0"/>
              </a:defRPr>
            </a:lvl1pPr>
            <a:lvl2pPr marL="739384" indent="-284378" defTabSz="919490">
              <a:defRPr sz="1000">
                <a:solidFill>
                  <a:schemeClr val="tx1"/>
                </a:solidFill>
                <a:latin typeface="Arial" panose="020B0604020202020204" pitchFamily="34" charset="0"/>
              </a:defRPr>
            </a:lvl2pPr>
            <a:lvl3pPr marL="1137514" indent="-227503" defTabSz="919490">
              <a:defRPr sz="1000">
                <a:solidFill>
                  <a:schemeClr val="tx1"/>
                </a:solidFill>
                <a:latin typeface="Arial" panose="020B0604020202020204" pitchFamily="34" charset="0"/>
              </a:defRPr>
            </a:lvl3pPr>
            <a:lvl4pPr marL="1592519" indent="-227503" defTabSz="919490">
              <a:defRPr sz="1000">
                <a:solidFill>
                  <a:schemeClr val="tx1"/>
                </a:solidFill>
                <a:latin typeface="Arial" panose="020B0604020202020204" pitchFamily="34" charset="0"/>
              </a:defRPr>
            </a:lvl4pPr>
            <a:lvl5pPr marL="2047524" indent="-227503" defTabSz="919490">
              <a:defRPr sz="1000">
                <a:solidFill>
                  <a:schemeClr val="tx1"/>
                </a:solidFill>
                <a:latin typeface="Arial" panose="020B0604020202020204" pitchFamily="34" charset="0"/>
              </a:defRPr>
            </a:lvl5pPr>
            <a:lvl6pPr marL="2502530" indent="-227503" defTabSz="919490" eaLnBrk="0" fontAlgn="base" hangingPunct="0">
              <a:spcBef>
                <a:spcPct val="0"/>
              </a:spcBef>
              <a:spcAft>
                <a:spcPct val="0"/>
              </a:spcAft>
              <a:defRPr sz="1000">
                <a:solidFill>
                  <a:schemeClr val="tx1"/>
                </a:solidFill>
                <a:latin typeface="Arial" panose="020B0604020202020204" pitchFamily="34" charset="0"/>
              </a:defRPr>
            </a:lvl6pPr>
            <a:lvl7pPr marL="2957535" indent="-227503" defTabSz="919490" eaLnBrk="0" fontAlgn="base" hangingPunct="0">
              <a:spcBef>
                <a:spcPct val="0"/>
              </a:spcBef>
              <a:spcAft>
                <a:spcPct val="0"/>
              </a:spcAft>
              <a:defRPr sz="1000">
                <a:solidFill>
                  <a:schemeClr val="tx1"/>
                </a:solidFill>
                <a:latin typeface="Arial" panose="020B0604020202020204" pitchFamily="34" charset="0"/>
              </a:defRPr>
            </a:lvl7pPr>
            <a:lvl8pPr marL="3412541" indent="-227503" defTabSz="919490" eaLnBrk="0" fontAlgn="base" hangingPunct="0">
              <a:spcBef>
                <a:spcPct val="0"/>
              </a:spcBef>
              <a:spcAft>
                <a:spcPct val="0"/>
              </a:spcAft>
              <a:defRPr sz="1000">
                <a:solidFill>
                  <a:schemeClr val="tx1"/>
                </a:solidFill>
                <a:latin typeface="Arial" panose="020B0604020202020204" pitchFamily="34" charset="0"/>
              </a:defRPr>
            </a:lvl8pPr>
            <a:lvl9pPr marL="3867546" indent="-227503" defTabSz="919490" eaLnBrk="0" fontAlgn="base" hangingPunct="0">
              <a:spcBef>
                <a:spcPct val="0"/>
              </a:spcBef>
              <a:spcAft>
                <a:spcPct val="0"/>
              </a:spcAft>
              <a:defRPr sz="1000">
                <a:solidFill>
                  <a:schemeClr val="tx1"/>
                </a:solidFill>
                <a:latin typeface="Arial" panose="020B0604020202020204" pitchFamily="34" charset="0"/>
              </a:defRPr>
            </a:lvl9pPr>
          </a:lstStyle>
          <a:p>
            <a:r>
              <a:rPr lang="it-IT" altLang="it-IT">
                <a:latin typeface="Trebuchet MS" panose="020B0603020202020204" pitchFamily="34" charset="0"/>
              </a:rPr>
              <a:t>SAL dell'introduzione di MIRO</a:t>
            </a:r>
          </a:p>
        </p:txBody>
      </p:sp>
      <p:sp>
        <p:nvSpPr>
          <p:cNvPr id="5123" name="Rectangle 3">
            <a:extLst>
              <a:ext uri="{FF2B5EF4-FFF2-40B4-BE49-F238E27FC236}">
                <a16:creationId xmlns:a16="http://schemas.microsoft.com/office/drawing/2014/main" id="{EE078E0F-C724-4FAE-8E6A-8D125FDF250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490">
              <a:defRPr sz="1000">
                <a:solidFill>
                  <a:schemeClr val="tx1"/>
                </a:solidFill>
                <a:latin typeface="Arial" panose="020B0604020202020204" pitchFamily="34" charset="0"/>
              </a:defRPr>
            </a:lvl1pPr>
            <a:lvl2pPr marL="739384" indent="-284378" defTabSz="919490">
              <a:defRPr sz="1000">
                <a:solidFill>
                  <a:schemeClr val="tx1"/>
                </a:solidFill>
                <a:latin typeface="Arial" panose="020B0604020202020204" pitchFamily="34" charset="0"/>
              </a:defRPr>
            </a:lvl2pPr>
            <a:lvl3pPr marL="1137514" indent="-227503" defTabSz="919490">
              <a:defRPr sz="1000">
                <a:solidFill>
                  <a:schemeClr val="tx1"/>
                </a:solidFill>
                <a:latin typeface="Arial" panose="020B0604020202020204" pitchFamily="34" charset="0"/>
              </a:defRPr>
            </a:lvl3pPr>
            <a:lvl4pPr marL="1592519" indent="-227503" defTabSz="919490">
              <a:defRPr sz="1000">
                <a:solidFill>
                  <a:schemeClr val="tx1"/>
                </a:solidFill>
                <a:latin typeface="Arial" panose="020B0604020202020204" pitchFamily="34" charset="0"/>
              </a:defRPr>
            </a:lvl4pPr>
            <a:lvl5pPr marL="2047524" indent="-227503" defTabSz="919490">
              <a:defRPr sz="1000">
                <a:solidFill>
                  <a:schemeClr val="tx1"/>
                </a:solidFill>
                <a:latin typeface="Arial" panose="020B0604020202020204" pitchFamily="34" charset="0"/>
              </a:defRPr>
            </a:lvl5pPr>
            <a:lvl6pPr marL="2502530" indent="-227503" defTabSz="919490" eaLnBrk="0" fontAlgn="base" hangingPunct="0">
              <a:spcBef>
                <a:spcPct val="0"/>
              </a:spcBef>
              <a:spcAft>
                <a:spcPct val="0"/>
              </a:spcAft>
              <a:defRPr sz="1000">
                <a:solidFill>
                  <a:schemeClr val="tx1"/>
                </a:solidFill>
                <a:latin typeface="Arial" panose="020B0604020202020204" pitchFamily="34" charset="0"/>
              </a:defRPr>
            </a:lvl6pPr>
            <a:lvl7pPr marL="2957535" indent="-227503" defTabSz="919490" eaLnBrk="0" fontAlgn="base" hangingPunct="0">
              <a:spcBef>
                <a:spcPct val="0"/>
              </a:spcBef>
              <a:spcAft>
                <a:spcPct val="0"/>
              </a:spcAft>
              <a:defRPr sz="1000">
                <a:solidFill>
                  <a:schemeClr val="tx1"/>
                </a:solidFill>
                <a:latin typeface="Arial" panose="020B0604020202020204" pitchFamily="34" charset="0"/>
              </a:defRPr>
            </a:lvl7pPr>
            <a:lvl8pPr marL="3412541" indent="-227503" defTabSz="919490" eaLnBrk="0" fontAlgn="base" hangingPunct="0">
              <a:spcBef>
                <a:spcPct val="0"/>
              </a:spcBef>
              <a:spcAft>
                <a:spcPct val="0"/>
              </a:spcAft>
              <a:defRPr sz="1000">
                <a:solidFill>
                  <a:schemeClr val="tx1"/>
                </a:solidFill>
                <a:latin typeface="Arial" panose="020B0604020202020204" pitchFamily="34" charset="0"/>
              </a:defRPr>
            </a:lvl8pPr>
            <a:lvl9pPr marL="3867546" indent="-227503" defTabSz="919490" eaLnBrk="0" fontAlgn="base" hangingPunct="0">
              <a:spcBef>
                <a:spcPct val="0"/>
              </a:spcBef>
              <a:spcAft>
                <a:spcPct val="0"/>
              </a:spcAft>
              <a:defRPr sz="1000">
                <a:solidFill>
                  <a:schemeClr val="tx1"/>
                </a:solidFill>
                <a:latin typeface="Arial" panose="020B0604020202020204" pitchFamily="34" charset="0"/>
              </a:defRPr>
            </a:lvl9pPr>
          </a:lstStyle>
          <a:p>
            <a:r>
              <a:rPr lang="it-IT" altLang="it-IT">
                <a:latin typeface="Trebuchet MS" panose="020B0603020202020204" pitchFamily="34" charset="0"/>
              </a:rPr>
              <a:t>Bologna, 12 Febbraio 2003</a:t>
            </a:r>
          </a:p>
        </p:txBody>
      </p:sp>
      <p:sp>
        <p:nvSpPr>
          <p:cNvPr id="5124" name="Rectangle 6">
            <a:extLst>
              <a:ext uri="{FF2B5EF4-FFF2-40B4-BE49-F238E27FC236}">
                <a16:creationId xmlns:a16="http://schemas.microsoft.com/office/drawing/2014/main" id="{B501BAEB-D8B3-44EA-BB45-7F6764B234C8}"/>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490">
              <a:defRPr sz="1000">
                <a:solidFill>
                  <a:schemeClr val="tx1"/>
                </a:solidFill>
                <a:latin typeface="Arial" panose="020B0604020202020204" pitchFamily="34" charset="0"/>
              </a:defRPr>
            </a:lvl1pPr>
            <a:lvl2pPr marL="739384" indent="-284378" defTabSz="919490">
              <a:defRPr sz="1000">
                <a:solidFill>
                  <a:schemeClr val="tx1"/>
                </a:solidFill>
                <a:latin typeface="Arial" panose="020B0604020202020204" pitchFamily="34" charset="0"/>
              </a:defRPr>
            </a:lvl2pPr>
            <a:lvl3pPr marL="1137514" indent="-227503" defTabSz="919490">
              <a:defRPr sz="1000">
                <a:solidFill>
                  <a:schemeClr val="tx1"/>
                </a:solidFill>
                <a:latin typeface="Arial" panose="020B0604020202020204" pitchFamily="34" charset="0"/>
              </a:defRPr>
            </a:lvl3pPr>
            <a:lvl4pPr marL="1592519" indent="-227503" defTabSz="919490">
              <a:defRPr sz="1000">
                <a:solidFill>
                  <a:schemeClr val="tx1"/>
                </a:solidFill>
                <a:latin typeface="Arial" panose="020B0604020202020204" pitchFamily="34" charset="0"/>
              </a:defRPr>
            </a:lvl4pPr>
            <a:lvl5pPr marL="2047524" indent="-227503" defTabSz="919490">
              <a:defRPr sz="1000">
                <a:solidFill>
                  <a:schemeClr val="tx1"/>
                </a:solidFill>
                <a:latin typeface="Arial" panose="020B0604020202020204" pitchFamily="34" charset="0"/>
              </a:defRPr>
            </a:lvl5pPr>
            <a:lvl6pPr marL="2502530" indent="-227503" defTabSz="919490" eaLnBrk="0" fontAlgn="base" hangingPunct="0">
              <a:spcBef>
                <a:spcPct val="0"/>
              </a:spcBef>
              <a:spcAft>
                <a:spcPct val="0"/>
              </a:spcAft>
              <a:defRPr sz="1000">
                <a:solidFill>
                  <a:schemeClr val="tx1"/>
                </a:solidFill>
                <a:latin typeface="Arial" panose="020B0604020202020204" pitchFamily="34" charset="0"/>
              </a:defRPr>
            </a:lvl6pPr>
            <a:lvl7pPr marL="2957535" indent="-227503" defTabSz="919490" eaLnBrk="0" fontAlgn="base" hangingPunct="0">
              <a:spcBef>
                <a:spcPct val="0"/>
              </a:spcBef>
              <a:spcAft>
                <a:spcPct val="0"/>
              </a:spcAft>
              <a:defRPr sz="1000">
                <a:solidFill>
                  <a:schemeClr val="tx1"/>
                </a:solidFill>
                <a:latin typeface="Arial" panose="020B0604020202020204" pitchFamily="34" charset="0"/>
              </a:defRPr>
            </a:lvl7pPr>
            <a:lvl8pPr marL="3412541" indent="-227503" defTabSz="919490" eaLnBrk="0" fontAlgn="base" hangingPunct="0">
              <a:spcBef>
                <a:spcPct val="0"/>
              </a:spcBef>
              <a:spcAft>
                <a:spcPct val="0"/>
              </a:spcAft>
              <a:defRPr sz="1000">
                <a:solidFill>
                  <a:schemeClr val="tx1"/>
                </a:solidFill>
                <a:latin typeface="Arial" panose="020B0604020202020204" pitchFamily="34" charset="0"/>
              </a:defRPr>
            </a:lvl8pPr>
            <a:lvl9pPr marL="3867546" indent="-227503" defTabSz="919490" eaLnBrk="0" fontAlgn="base" hangingPunct="0">
              <a:spcBef>
                <a:spcPct val="0"/>
              </a:spcBef>
              <a:spcAft>
                <a:spcPct val="0"/>
              </a:spcAft>
              <a:defRPr sz="1000">
                <a:solidFill>
                  <a:schemeClr val="tx1"/>
                </a:solidFill>
                <a:latin typeface="Arial" panose="020B0604020202020204" pitchFamily="34" charset="0"/>
              </a:defRPr>
            </a:lvl9pPr>
          </a:lstStyle>
          <a:p>
            <a:r>
              <a:rPr lang="it-IT" altLang="it-IT">
                <a:latin typeface="Trebuchet MS" panose="020B0603020202020204" pitchFamily="34" charset="0"/>
              </a:rPr>
              <a:t>G. Isani (Guido.Isani@nch.it)</a:t>
            </a:r>
          </a:p>
        </p:txBody>
      </p:sp>
      <p:sp>
        <p:nvSpPr>
          <p:cNvPr id="5125" name="Rectangle 2">
            <a:extLst>
              <a:ext uri="{FF2B5EF4-FFF2-40B4-BE49-F238E27FC236}">
                <a16:creationId xmlns:a16="http://schemas.microsoft.com/office/drawing/2014/main" id="{6837BFA4-CE61-4451-987E-5D6982FF79DF}"/>
              </a:ext>
            </a:extLst>
          </p:cNvPr>
          <p:cNvSpPr>
            <a:spLocks noGrp="1" noRot="1" noChangeAspect="1" noChangeArrowheads="1" noTextEdit="1"/>
          </p:cNvSpPr>
          <p:nvPr>
            <p:ph type="sldImg"/>
          </p:nvPr>
        </p:nvSpPr>
        <p:spPr>
          <a:ln/>
        </p:spPr>
      </p:sp>
      <p:sp>
        <p:nvSpPr>
          <p:cNvPr id="5126" name="Rectangle 3">
            <a:extLst>
              <a:ext uri="{FF2B5EF4-FFF2-40B4-BE49-F238E27FC236}">
                <a16:creationId xmlns:a16="http://schemas.microsoft.com/office/drawing/2014/main" id="{3C9D023A-6D78-46BC-AD33-199ABE2BB72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8152974F-06B3-40C2-9227-099777FE5A52}"/>
              </a:ext>
            </a:extLst>
          </p:cNvPr>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5pPr>
            <a:lvl6pPr marL="2502530"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6pPr>
            <a:lvl7pPr marL="2957535"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7pPr>
            <a:lvl8pPr marL="3412541"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8pPr>
            <a:lvl9pPr marL="3867546"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9pPr>
          </a:lstStyle>
          <a:p>
            <a:pPr>
              <a:spcBef>
                <a:spcPct val="0"/>
              </a:spcBef>
              <a:buClrTx/>
              <a:buFontTx/>
              <a:buNone/>
            </a:pPr>
            <a:r>
              <a:rPr lang="it-IT" altLang="it-IT" sz="1000">
                <a:latin typeface="Trebuchet MS" panose="020B0603020202020204" pitchFamily="34" charset="0"/>
                <a:ea typeface="Microsoft YaHei" panose="020B0503020204020204" pitchFamily="34" charset="-122"/>
              </a:rPr>
              <a:t>SAL dell'introduzione di MIRO</a:t>
            </a:r>
          </a:p>
        </p:txBody>
      </p:sp>
      <p:sp>
        <p:nvSpPr>
          <p:cNvPr id="14339" name="Rectangle 3">
            <a:extLst>
              <a:ext uri="{FF2B5EF4-FFF2-40B4-BE49-F238E27FC236}">
                <a16:creationId xmlns:a16="http://schemas.microsoft.com/office/drawing/2014/main" id="{DBD08EF0-EB30-46DB-9379-CD1062B2FDE9}"/>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5pPr>
            <a:lvl6pPr marL="2502530"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6pPr>
            <a:lvl7pPr marL="2957535"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7pPr>
            <a:lvl8pPr marL="3412541"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8pPr>
            <a:lvl9pPr marL="3867546"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9pPr>
          </a:lstStyle>
          <a:p>
            <a:pPr>
              <a:spcBef>
                <a:spcPct val="0"/>
              </a:spcBef>
              <a:buClrTx/>
              <a:buFontTx/>
              <a:buNone/>
            </a:pPr>
            <a:r>
              <a:rPr lang="it-IT" altLang="it-IT" sz="1000">
                <a:latin typeface="Trebuchet MS" panose="020B0603020202020204" pitchFamily="34" charset="0"/>
                <a:ea typeface="Microsoft YaHei" panose="020B0503020204020204" pitchFamily="34" charset="-122"/>
              </a:rPr>
              <a:t>Bologna, 12 Febbraio 2003</a:t>
            </a:r>
          </a:p>
        </p:txBody>
      </p:sp>
      <p:sp>
        <p:nvSpPr>
          <p:cNvPr id="14340" name="Rectangle 6">
            <a:extLst>
              <a:ext uri="{FF2B5EF4-FFF2-40B4-BE49-F238E27FC236}">
                <a16:creationId xmlns:a16="http://schemas.microsoft.com/office/drawing/2014/main" id="{63D73397-6888-42F7-97C8-3B5A0D665DBB}"/>
              </a:ext>
            </a:extLst>
          </p:cNvPr>
          <p:cNvSpPr>
            <a:spLocks noGrp="1" noChangeArrowheads="1"/>
          </p:cNvSpPr>
          <p:nvPr>
            <p:ph type="ft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5pPr>
            <a:lvl6pPr marL="2502530"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6pPr>
            <a:lvl7pPr marL="2957535"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7pPr>
            <a:lvl8pPr marL="3412541"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8pPr>
            <a:lvl9pPr marL="3867546"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9pPr>
          </a:lstStyle>
          <a:p>
            <a:pPr>
              <a:spcBef>
                <a:spcPct val="0"/>
              </a:spcBef>
              <a:buClrTx/>
              <a:buFontTx/>
              <a:buNone/>
            </a:pPr>
            <a:r>
              <a:rPr lang="it-IT" altLang="it-IT" sz="1000">
                <a:latin typeface="Trebuchet MS" panose="020B0603020202020204" pitchFamily="34" charset="0"/>
                <a:ea typeface="Microsoft YaHei" panose="020B0503020204020204" pitchFamily="34" charset="-122"/>
              </a:rPr>
              <a:t>G. Isani (Guido.Isani@nch.it)</a:t>
            </a:r>
          </a:p>
        </p:txBody>
      </p:sp>
      <p:sp>
        <p:nvSpPr>
          <p:cNvPr id="14341" name="Rectangle 7">
            <a:extLst>
              <a:ext uri="{FF2B5EF4-FFF2-40B4-BE49-F238E27FC236}">
                <a16:creationId xmlns:a16="http://schemas.microsoft.com/office/drawing/2014/main" id="{E3B235F6-7235-4761-BB63-59212A77A293}"/>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5pPr>
            <a:lvl6pPr marL="2502530"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6pPr>
            <a:lvl7pPr marL="2957535"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7pPr>
            <a:lvl8pPr marL="3412541"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8pPr>
            <a:lvl9pPr marL="3867546"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9pPr>
          </a:lstStyle>
          <a:p>
            <a:pPr>
              <a:spcBef>
                <a:spcPct val="0"/>
              </a:spcBef>
              <a:buClrTx/>
              <a:buFontTx/>
              <a:buNone/>
            </a:pPr>
            <a:fld id="{EEBE75BB-8E41-4666-B544-504D517F45D9}" type="slidenum">
              <a:rPr lang="it-IT" altLang="it-IT" sz="1000">
                <a:latin typeface="Trebuchet MS" panose="020B0603020202020204" pitchFamily="34" charset="0"/>
                <a:ea typeface="Microsoft YaHei" panose="020B0503020204020204" pitchFamily="34" charset="-122"/>
              </a:rPr>
              <a:pPr>
                <a:spcBef>
                  <a:spcPct val="0"/>
                </a:spcBef>
                <a:buClrTx/>
                <a:buFontTx/>
                <a:buNone/>
              </a:pPr>
              <a:t>9</a:t>
            </a:fld>
            <a:endParaRPr lang="it-IT" altLang="it-IT" sz="1000">
              <a:latin typeface="Trebuchet MS" panose="020B0603020202020204" pitchFamily="34" charset="0"/>
              <a:ea typeface="Microsoft YaHei" panose="020B0503020204020204" pitchFamily="34" charset="-122"/>
            </a:endParaRPr>
          </a:p>
        </p:txBody>
      </p:sp>
      <p:sp>
        <p:nvSpPr>
          <p:cNvPr id="14342" name="Rectangle 2">
            <a:extLst>
              <a:ext uri="{FF2B5EF4-FFF2-40B4-BE49-F238E27FC236}">
                <a16:creationId xmlns:a16="http://schemas.microsoft.com/office/drawing/2014/main" id="{17EC6D40-2DCC-475A-A5E7-B82ECE835F5B}"/>
              </a:ext>
            </a:extLst>
          </p:cNvPr>
          <p:cNvSpPr>
            <a:spLocks noGrp="1" noRot="1" noChangeAspect="1" noChangeArrowheads="1" noTextEdit="1"/>
          </p:cNvSpPr>
          <p:nvPr>
            <p:ph type="sldImg"/>
          </p:nvPr>
        </p:nvSpPr>
        <p:spPr>
          <a:xfrm>
            <a:off x="727075" y="739775"/>
            <a:ext cx="5338763" cy="3695700"/>
          </a:xfrm>
          <a:ln/>
        </p:spPr>
      </p:sp>
      <p:sp>
        <p:nvSpPr>
          <p:cNvPr id="14343" name="Rectangle 3">
            <a:extLst>
              <a:ext uri="{FF2B5EF4-FFF2-40B4-BE49-F238E27FC236}">
                <a16:creationId xmlns:a16="http://schemas.microsoft.com/office/drawing/2014/main" id="{560084A2-D74F-4FFF-AA3F-F950F82072C4}"/>
              </a:ext>
            </a:extLst>
          </p:cNvPr>
          <p:cNvSpPr>
            <a:spLocks noGrp="1" noChangeArrowheads="1"/>
          </p:cNvSpPr>
          <p:nvPr>
            <p:ph type="body" idx="1"/>
          </p:nvPr>
        </p:nvSpPr>
        <p:spPr>
          <a:xfrm>
            <a:off x="906991" y="4684156"/>
            <a:ext cx="4977351" cy="443355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8152974F-06B3-40C2-9227-099777FE5A52}"/>
              </a:ext>
            </a:extLst>
          </p:cNvPr>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5pPr>
            <a:lvl6pPr marL="2502530"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6pPr>
            <a:lvl7pPr marL="2957535"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7pPr>
            <a:lvl8pPr marL="3412541"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8pPr>
            <a:lvl9pPr marL="3867546"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9pPr>
          </a:lstStyle>
          <a:p>
            <a:pPr>
              <a:spcBef>
                <a:spcPct val="0"/>
              </a:spcBef>
              <a:buClrTx/>
              <a:buFontTx/>
              <a:buNone/>
            </a:pPr>
            <a:r>
              <a:rPr lang="it-IT" altLang="it-IT" sz="1000">
                <a:latin typeface="Trebuchet MS" panose="020B0603020202020204" pitchFamily="34" charset="0"/>
                <a:ea typeface="Microsoft YaHei" panose="020B0503020204020204" pitchFamily="34" charset="-122"/>
              </a:rPr>
              <a:t>SAL dell'introduzione di MIRO</a:t>
            </a:r>
          </a:p>
        </p:txBody>
      </p:sp>
      <p:sp>
        <p:nvSpPr>
          <p:cNvPr id="14339" name="Rectangle 3">
            <a:extLst>
              <a:ext uri="{FF2B5EF4-FFF2-40B4-BE49-F238E27FC236}">
                <a16:creationId xmlns:a16="http://schemas.microsoft.com/office/drawing/2014/main" id="{DBD08EF0-EB30-46DB-9379-CD1062B2FDE9}"/>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5pPr>
            <a:lvl6pPr marL="2502530"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6pPr>
            <a:lvl7pPr marL="2957535"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7pPr>
            <a:lvl8pPr marL="3412541"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8pPr>
            <a:lvl9pPr marL="3867546"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9pPr>
          </a:lstStyle>
          <a:p>
            <a:pPr>
              <a:spcBef>
                <a:spcPct val="0"/>
              </a:spcBef>
              <a:buClrTx/>
              <a:buFontTx/>
              <a:buNone/>
            </a:pPr>
            <a:r>
              <a:rPr lang="it-IT" altLang="it-IT" sz="1000">
                <a:latin typeface="Trebuchet MS" panose="020B0603020202020204" pitchFamily="34" charset="0"/>
                <a:ea typeface="Microsoft YaHei" panose="020B0503020204020204" pitchFamily="34" charset="-122"/>
              </a:rPr>
              <a:t>Bologna, 12 Febbraio 2003</a:t>
            </a:r>
          </a:p>
        </p:txBody>
      </p:sp>
      <p:sp>
        <p:nvSpPr>
          <p:cNvPr id="14340" name="Rectangle 6">
            <a:extLst>
              <a:ext uri="{FF2B5EF4-FFF2-40B4-BE49-F238E27FC236}">
                <a16:creationId xmlns:a16="http://schemas.microsoft.com/office/drawing/2014/main" id="{63D73397-6888-42F7-97C8-3B5A0D665DBB}"/>
              </a:ext>
            </a:extLst>
          </p:cNvPr>
          <p:cNvSpPr>
            <a:spLocks noGrp="1" noChangeArrowheads="1"/>
          </p:cNvSpPr>
          <p:nvPr>
            <p:ph type="ft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5pPr>
            <a:lvl6pPr marL="2502530"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6pPr>
            <a:lvl7pPr marL="2957535"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7pPr>
            <a:lvl8pPr marL="3412541"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8pPr>
            <a:lvl9pPr marL="3867546"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9pPr>
          </a:lstStyle>
          <a:p>
            <a:pPr>
              <a:spcBef>
                <a:spcPct val="0"/>
              </a:spcBef>
              <a:buClrTx/>
              <a:buFontTx/>
              <a:buNone/>
            </a:pPr>
            <a:r>
              <a:rPr lang="it-IT" altLang="it-IT" sz="1000">
                <a:latin typeface="Trebuchet MS" panose="020B0603020202020204" pitchFamily="34" charset="0"/>
                <a:ea typeface="Microsoft YaHei" panose="020B0503020204020204" pitchFamily="34" charset="-122"/>
              </a:rPr>
              <a:t>G. Isani (Guido.Isani@nch.it)</a:t>
            </a:r>
          </a:p>
        </p:txBody>
      </p:sp>
      <p:sp>
        <p:nvSpPr>
          <p:cNvPr id="14341" name="Rectangle 7">
            <a:extLst>
              <a:ext uri="{FF2B5EF4-FFF2-40B4-BE49-F238E27FC236}">
                <a16:creationId xmlns:a16="http://schemas.microsoft.com/office/drawing/2014/main" id="{E3B235F6-7235-4761-BB63-59212A77A293}"/>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5pPr>
            <a:lvl6pPr marL="2502530"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6pPr>
            <a:lvl7pPr marL="2957535"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7pPr>
            <a:lvl8pPr marL="3412541"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8pPr>
            <a:lvl9pPr marL="3867546"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9pPr>
          </a:lstStyle>
          <a:p>
            <a:pPr>
              <a:spcBef>
                <a:spcPct val="0"/>
              </a:spcBef>
              <a:buClrTx/>
              <a:buFontTx/>
              <a:buNone/>
            </a:pPr>
            <a:fld id="{EEBE75BB-8E41-4666-B544-504D517F45D9}" type="slidenum">
              <a:rPr lang="it-IT" altLang="it-IT" sz="1000">
                <a:latin typeface="Trebuchet MS" panose="020B0603020202020204" pitchFamily="34" charset="0"/>
                <a:ea typeface="Microsoft YaHei" panose="020B0503020204020204" pitchFamily="34" charset="-122"/>
              </a:rPr>
              <a:pPr>
                <a:spcBef>
                  <a:spcPct val="0"/>
                </a:spcBef>
                <a:buClrTx/>
                <a:buFontTx/>
                <a:buNone/>
              </a:pPr>
              <a:t>10</a:t>
            </a:fld>
            <a:endParaRPr lang="it-IT" altLang="it-IT" sz="1000">
              <a:latin typeface="Trebuchet MS" panose="020B0603020202020204" pitchFamily="34" charset="0"/>
              <a:ea typeface="Microsoft YaHei" panose="020B0503020204020204" pitchFamily="34" charset="-122"/>
            </a:endParaRPr>
          </a:p>
        </p:txBody>
      </p:sp>
      <p:sp>
        <p:nvSpPr>
          <p:cNvPr id="14342" name="Rectangle 2">
            <a:extLst>
              <a:ext uri="{FF2B5EF4-FFF2-40B4-BE49-F238E27FC236}">
                <a16:creationId xmlns:a16="http://schemas.microsoft.com/office/drawing/2014/main" id="{17EC6D40-2DCC-475A-A5E7-B82ECE835F5B}"/>
              </a:ext>
            </a:extLst>
          </p:cNvPr>
          <p:cNvSpPr>
            <a:spLocks noGrp="1" noRot="1" noChangeAspect="1" noChangeArrowheads="1" noTextEdit="1"/>
          </p:cNvSpPr>
          <p:nvPr>
            <p:ph type="sldImg"/>
          </p:nvPr>
        </p:nvSpPr>
        <p:spPr>
          <a:xfrm>
            <a:off x="727075" y="739775"/>
            <a:ext cx="5338763" cy="3695700"/>
          </a:xfrm>
          <a:ln/>
        </p:spPr>
      </p:sp>
      <p:sp>
        <p:nvSpPr>
          <p:cNvPr id="14343" name="Rectangle 3">
            <a:extLst>
              <a:ext uri="{FF2B5EF4-FFF2-40B4-BE49-F238E27FC236}">
                <a16:creationId xmlns:a16="http://schemas.microsoft.com/office/drawing/2014/main" id="{560084A2-D74F-4FFF-AA3F-F950F82072C4}"/>
              </a:ext>
            </a:extLst>
          </p:cNvPr>
          <p:cNvSpPr>
            <a:spLocks noGrp="1" noChangeArrowheads="1"/>
          </p:cNvSpPr>
          <p:nvPr>
            <p:ph type="body" idx="1"/>
          </p:nvPr>
        </p:nvSpPr>
        <p:spPr>
          <a:xfrm>
            <a:off x="906991" y="4684156"/>
            <a:ext cx="4977351" cy="443355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824656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C36627B-D2D6-4511-B0C0-BA2E3676549E}"/>
              </a:ext>
            </a:extLst>
          </p:cNvPr>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5pPr>
            <a:lvl6pPr marL="2502530"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6pPr>
            <a:lvl7pPr marL="2957535"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7pPr>
            <a:lvl8pPr marL="3412541"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8pPr>
            <a:lvl9pPr marL="3867546"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9pPr>
          </a:lstStyle>
          <a:p>
            <a:pPr>
              <a:spcBef>
                <a:spcPct val="0"/>
              </a:spcBef>
              <a:buClrTx/>
              <a:buFontTx/>
              <a:buNone/>
            </a:pPr>
            <a:r>
              <a:rPr lang="it-IT" altLang="it-IT" sz="1000">
                <a:latin typeface="Trebuchet MS" panose="020B0603020202020204" pitchFamily="34" charset="0"/>
                <a:ea typeface="Microsoft YaHei" panose="020B0503020204020204" pitchFamily="34" charset="-122"/>
              </a:rPr>
              <a:t>SAL dell'introduzione di MIRO</a:t>
            </a:r>
          </a:p>
        </p:txBody>
      </p:sp>
      <p:sp>
        <p:nvSpPr>
          <p:cNvPr id="12291" name="Rectangle 3">
            <a:extLst>
              <a:ext uri="{FF2B5EF4-FFF2-40B4-BE49-F238E27FC236}">
                <a16:creationId xmlns:a16="http://schemas.microsoft.com/office/drawing/2014/main" id="{057BD355-98F5-4825-9D57-946DC710DD04}"/>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5pPr>
            <a:lvl6pPr marL="2502530"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6pPr>
            <a:lvl7pPr marL="2957535"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7pPr>
            <a:lvl8pPr marL="3412541"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8pPr>
            <a:lvl9pPr marL="3867546"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9pPr>
          </a:lstStyle>
          <a:p>
            <a:pPr>
              <a:spcBef>
                <a:spcPct val="0"/>
              </a:spcBef>
              <a:buClrTx/>
              <a:buFontTx/>
              <a:buNone/>
            </a:pPr>
            <a:r>
              <a:rPr lang="it-IT" altLang="it-IT" sz="1000">
                <a:latin typeface="Trebuchet MS" panose="020B0603020202020204" pitchFamily="34" charset="0"/>
                <a:ea typeface="Microsoft YaHei" panose="020B0503020204020204" pitchFamily="34" charset="-122"/>
              </a:rPr>
              <a:t>Bologna, 12 Febbraio 2003</a:t>
            </a:r>
          </a:p>
        </p:txBody>
      </p:sp>
      <p:sp>
        <p:nvSpPr>
          <p:cNvPr id="12292" name="Rectangle 6">
            <a:extLst>
              <a:ext uri="{FF2B5EF4-FFF2-40B4-BE49-F238E27FC236}">
                <a16:creationId xmlns:a16="http://schemas.microsoft.com/office/drawing/2014/main" id="{ECCD5696-94E7-4F06-B24D-1AF2FED702BA}"/>
              </a:ext>
            </a:extLst>
          </p:cNvPr>
          <p:cNvSpPr>
            <a:spLocks noGrp="1" noChangeArrowheads="1"/>
          </p:cNvSpPr>
          <p:nvPr>
            <p:ph type="ft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5pPr>
            <a:lvl6pPr marL="2502530"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6pPr>
            <a:lvl7pPr marL="2957535"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7pPr>
            <a:lvl8pPr marL="3412541"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8pPr>
            <a:lvl9pPr marL="3867546"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9pPr>
          </a:lstStyle>
          <a:p>
            <a:pPr>
              <a:spcBef>
                <a:spcPct val="0"/>
              </a:spcBef>
              <a:buClrTx/>
              <a:buFontTx/>
              <a:buNone/>
            </a:pPr>
            <a:r>
              <a:rPr lang="it-IT" altLang="it-IT" sz="1000">
                <a:latin typeface="Trebuchet MS" panose="020B0603020202020204" pitchFamily="34" charset="0"/>
                <a:ea typeface="Microsoft YaHei" panose="020B0503020204020204" pitchFamily="34" charset="-122"/>
              </a:rPr>
              <a:t>G. Isani (Guido.Isani@nch.it)</a:t>
            </a:r>
          </a:p>
        </p:txBody>
      </p:sp>
      <p:sp>
        <p:nvSpPr>
          <p:cNvPr id="12293" name="Rectangle 7">
            <a:extLst>
              <a:ext uri="{FF2B5EF4-FFF2-40B4-BE49-F238E27FC236}">
                <a16:creationId xmlns:a16="http://schemas.microsoft.com/office/drawing/2014/main" id="{35D4543A-FD96-42BD-A1A9-75AAD452F1D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5pPr>
            <a:lvl6pPr marL="2502530"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6pPr>
            <a:lvl7pPr marL="2957535"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7pPr>
            <a:lvl8pPr marL="3412541"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8pPr>
            <a:lvl9pPr marL="3867546"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9pPr>
          </a:lstStyle>
          <a:p>
            <a:pPr>
              <a:spcBef>
                <a:spcPct val="0"/>
              </a:spcBef>
              <a:buClrTx/>
              <a:buFontTx/>
              <a:buNone/>
            </a:pPr>
            <a:fld id="{42102F40-28F2-4EF9-9CC9-84440949BFBE}" type="slidenum">
              <a:rPr lang="it-IT" altLang="it-IT" sz="1000">
                <a:latin typeface="Trebuchet MS" panose="020B0603020202020204" pitchFamily="34" charset="0"/>
                <a:ea typeface="Microsoft YaHei" panose="020B0503020204020204" pitchFamily="34" charset="-122"/>
              </a:rPr>
              <a:pPr>
                <a:spcBef>
                  <a:spcPct val="0"/>
                </a:spcBef>
                <a:buClrTx/>
                <a:buFontTx/>
                <a:buNone/>
              </a:pPr>
              <a:t>14</a:t>
            </a:fld>
            <a:endParaRPr lang="it-IT" altLang="it-IT" sz="1000">
              <a:latin typeface="Trebuchet MS" panose="020B0603020202020204" pitchFamily="34" charset="0"/>
              <a:ea typeface="Microsoft YaHei" panose="020B0503020204020204" pitchFamily="34" charset="-122"/>
            </a:endParaRPr>
          </a:p>
        </p:txBody>
      </p:sp>
      <p:sp>
        <p:nvSpPr>
          <p:cNvPr id="12294" name="Rectangle 1">
            <a:extLst>
              <a:ext uri="{FF2B5EF4-FFF2-40B4-BE49-F238E27FC236}">
                <a16:creationId xmlns:a16="http://schemas.microsoft.com/office/drawing/2014/main" id="{1031CACA-304F-45F8-B9C7-49796BC7082E}"/>
              </a:ext>
            </a:extLst>
          </p:cNvPr>
          <p:cNvSpPr>
            <a:spLocks noGrp="1" noRot="1" noChangeAspect="1" noChangeArrowheads="1" noTextEdit="1"/>
          </p:cNvSpPr>
          <p:nvPr>
            <p:ph type="sldImg"/>
          </p:nvPr>
        </p:nvSpPr>
        <p:spPr>
          <a:xfrm>
            <a:off x="727075" y="739775"/>
            <a:ext cx="5338763" cy="36957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95" name="Rectangle 2">
            <a:extLst>
              <a:ext uri="{FF2B5EF4-FFF2-40B4-BE49-F238E27FC236}">
                <a16:creationId xmlns:a16="http://schemas.microsoft.com/office/drawing/2014/main" id="{F7D92681-CD27-4B4D-A6C1-A9D97F8A5C68}"/>
              </a:ext>
            </a:extLst>
          </p:cNvPr>
          <p:cNvSpPr>
            <a:spLocks noGrp="1" noChangeArrowheads="1"/>
          </p:cNvSpPr>
          <p:nvPr>
            <p:ph type="body" idx="1"/>
          </p:nvPr>
        </p:nvSpPr>
        <p:spPr>
          <a:xfrm>
            <a:off x="906991" y="4684156"/>
            <a:ext cx="4977351" cy="443355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1971445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8152974F-06B3-40C2-9227-099777FE5A52}"/>
              </a:ext>
            </a:extLst>
          </p:cNvPr>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5pPr>
            <a:lvl6pPr marL="2502530"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6pPr>
            <a:lvl7pPr marL="2957535"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7pPr>
            <a:lvl8pPr marL="3412541"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8pPr>
            <a:lvl9pPr marL="3867546"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9pPr>
          </a:lstStyle>
          <a:p>
            <a:pPr>
              <a:spcBef>
                <a:spcPct val="0"/>
              </a:spcBef>
              <a:buClrTx/>
              <a:buFontTx/>
              <a:buNone/>
            </a:pPr>
            <a:r>
              <a:rPr lang="it-IT" altLang="it-IT" sz="1000">
                <a:latin typeface="Trebuchet MS" panose="020B0603020202020204" pitchFamily="34" charset="0"/>
                <a:ea typeface="Microsoft YaHei" panose="020B0503020204020204" pitchFamily="34" charset="-122"/>
              </a:rPr>
              <a:t>SAL dell'introduzione di MIRO</a:t>
            </a:r>
          </a:p>
        </p:txBody>
      </p:sp>
      <p:sp>
        <p:nvSpPr>
          <p:cNvPr id="14339" name="Rectangle 3">
            <a:extLst>
              <a:ext uri="{FF2B5EF4-FFF2-40B4-BE49-F238E27FC236}">
                <a16:creationId xmlns:a16="http://schemas.microsoft.com/office/drawing/2014/main" id="{DBD08EF0-EB30-46DB-9379-CD1062B2FDE9}"/>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5pPr>
            <a:lvl6pPr marL="2502530"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6pPr>
            <a:lvl7pPr marL="2957535"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7pPr>
            <a:lvl8pPr marL="3412541"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8pPr>
            <a:lvl9pPr marL="3867546"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9pPr>
          </a:lstStyle>
          <a:p>
            <a:pPr>
              <a:spcBef>
                <a:spcPct val="0"/>
              </a:spcBef>
              <a:buClrTx/>
              <a:buFontTx/>
              <a:buNone/>
            </a:pPr>
            <a:r>
              <a:rPr lang="it-IT" altLang="it-IT" sz="1000">
                <a:latin typeface="Trebuchet MS" panose="020B0603020202020204" pitchFamily="34" charset="0"/>
                <a:ea typeface="Microsoft YaHei" panose="020B0503020204020204" pitchFamily="34" charset="-122"/>
              </a:rPr>
              <a:t>Bologna, 12 Febbraio 2003</a:t>
            </a:r>
          </a:p>
        </p:txBody>
      </p:sp>
      <p:sp>
        <p:nvSpPr>
          <p:cNvPr id="14340" name="Rectangle 6">
            <a:extLst>
              <a:ext uri="{FF2B5EF4-FFF2-40B4-BE49-F238E27FC236}">
                <a16:creationId xmlns:a16="http://schemas.microsoft.com/office/drawing/2014/main" id="{63D73397-6888-42F7-97C8-3B5A0D665DBB}"/>
              </a:ext>
            </a:extLst>
          </p:cNvPr>
          <p:cNvSpPr>
            <a:spLocks noGrp="1" noChangeArrowheads="1"/>
          </p:cNvSpPr>
          <p:nvPr>
            <p:ph type="ft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5pPr>
            <a:lvl6pPr marL="2502530"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6pPr>
            <a:lvl7pPr marL="2957535"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7pPr>
            <a:lvl8pPr marL="3412541"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8pPr>
            <a:lvl9pPr marL="3867546"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9pPr>
          </a:lstStyle>
          <a:p>
            <a:pPr>
              <a:spcBef>
                <a:spcPct val="0"/>
              </a:spcBef>
              <a:buClrTx/>
              <a:buFontTx/>
              <a:buNone/>
            </a:pPr>
            <a:r>
              <a:rPr lang="it-IT" altLang="it-IT" sz="1000">
                <a:latin typeface="Trebuchet MS" panose="020B0603020202020204" pitchFamily="34" charset="0"/>
                <a:ea typeface="Microsoft YaHei" panose="020B0503020204020204" pitchFamily="34" charset="-122"/>
              </a:rPr>
              <a:t>G. Isani (Guido.Isani@nch.it)</a:t>
            </a:r>
          </a:p>
        </p:txBody>
      </p:sp>
      <p:sp>
        <p:nvSpPr>
          <p:cNvPr id="14341" name="Rectangle 7">
            <a:extLst>
              <a:ext uri="{FF2B5EF4-FFF2-40B4-BE49-F238E27FC236}">
                <a16:creationId xmlns:a16="http://schemas.microsoft.com/office/drawing/2014/main" id="{E3B235F6-7235-4761-BB63-59212A77A293}"/>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5pPr>
            <a:lvl6pPr marL="2502530"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6pPr>
            <a:lvl7pPr marL="2957535"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7pPr>
            <a:lvl8pPr marL="3412541"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8pPr>
            <a:lvl9pPr marL="3867546" indent="-227503" defTabSz="447107" eaLnBrk="0" fontAlgn="base" hangingPunct="0">
              <a:spcBef>
                <a:spcPct val="30000"/>
              </a:spcBef>
              <a:spcAft>
                <a:spcPct val="0"/>
              </a:spcAft>
              <a:buClr>
                <a:srgbClr val="000000"/>
              </a:buClr>
              <a:buSzPct val="100000"/>
              <a:buFont typeface="Times New Roman" panose="02020603050405020304" pitchFamily="18" charset="0"/>
              <a:tabLst>
                <a:tab pos="0" algn="l"/>
                <a:tab pos="910011" algn="l"/>
                <a:tab pos="1820022" algn="l"/>
                <a:tab pos="2730033" algn="l"/>
                <a:tab pos="3640044" algn="l"/>
                <a:tab pos="4550054" algn="l"/>
                <a:tab pos="5460065" algn="l"/>
                <a:tab pos="6370076" algn="l"/>
                <a:tab pos="7280087" algn="l"/>
                <a:tab pos="8191678" algn="l"/>
                <a:tab pos="9101689" algn="l"/>
                <a:tab pos="10011700" algn="l"/>
              </a:tabLst>
              <a:defRPr sz="1200">
                <a:solidFill>
                  <a:srgbClr val="000000"/>
                </a:solidFill>
                <a:latin typeface="Times New Roman" panose="02020603050405020304" pitchFamily="18" charset="0"/>
              </a:defRPr>
            </a:lvl9pPr>
          </a:lstStyle>
          <a:p>
            <a:pPr>
              <a:spcBef>
                <a:spcPct val="0"/>
              </a:spcBef>
              <a:buClrTx/>
              <a:buFontTx/>
              <a:buNone/>
            </a:pPr>
            <a:fld id="{EEBE75BB-8E41-4666-B544-504D517F45D9}" type="slidenum">
              <a:rPr lang="it-IT" altLang="it-IT" sz="1000">
                <a:latin typeface="Trebuchet MS" panose="020B0603020202020204" pitchFamily="34" charset="0"/>
                <a:ea typeface="Microsoft YaHei" panose="020B0503020204020204" pitchFamily="34" charset="-122"/>
              </a:rPr>
              <a:pPr>
                <a:spcBef>
                  <a:spcPct val="0"/>
                </a:spcBef>
                <a:buClrTx/>
                <a:buFontTx/>
                <a:buNone/>
              </a:pPr>
              <a:t>16</a:t>
            </a:fld>
            <a:endParaRPr lang="it-IT" altLang="it-IT" sz="1000">
              <a:latin typeface="Trebuchet MS" panose="020B0603020202020204" pitchFamily="34" charset="0"/>
              <a:ea typeface="Microsoft YaHei" panose="020B0503020204020204" pitchFamily="34" charset="-122"/>
            </a:endParaRPr>
          </a:p>
        </p:txBody>
      </p:sp>
      <p:sp>
        <p:nvSpPr>
          <p:cNvPr id="14342" name="Rectangle 2">
            <a:extLst>
              <a:ext uri="{FF2B5EF4-FFF2-40B4-BE49-F238E27FC236}">
                <a16:creationId xmlns:a16="http://schemas.microsoft.com/office/drawing/2014/main" id="{17EC6D40-2DCC-475A-A5E7-B82ECE835F5B}"/>
              </a:ext>
            </a:extLst>
          </p:cNvPr>
          <p:cNvSpPr>
            <a:spLocks noGrp="1" noRot="1" noChangeAspect="1" noChangeArrowheads="1" noTextEdit="1"/>
          </p:cNvSpPr>
          <p:nvPr>
            <p:ph type="sldImg"/>
          </p:nvPr>
        </p:nvSpPr>
        <p:spPr>
          <a:xfrm>
            <a:off x="727075" y="739775"/>
            <a:ext cx="5338763" cy="3695700"/>
          </a:xfrm>
          <a:ln/>
        </p:spPr>
      </p:sp>
      <p:sp>
        <p:nvSpPr>
          <p:cNvPr id="14343" name="Rectangle 3">
            <a:extLst>
              <a:ext uri="{FF2B5EF4-FFF2-40B4-BE49-F238E27FC236}">
                <a16:creationId xmlns:a16="http://schemas.microsoft.com/office/drawing/2014/main" id="{560084A2-D74F-4FFF-AA3F-F950F82072C4}"/>
              </a:ext>
            </a:extLst>
          </p:cNvPr>
          <p:cNvSpPr>
            <a:spLocks noGrp="1" noChangeArrowheads="1"/>
          </p:cNvSpPr>
          <p:nvPr>
            <p:ph type="body" idx="1"/>
          </p:nvPr>
        </p:nvSpPr>
        <p:spPr>
          <a:xfrm>
            <a:off x="906991" y="4684156"/>
            <a:ext cx="4977351" cy="443355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dirty="0"/>
          </a:p>
        </p:txBody>
      </p:sp>
    </p:spTree>
    <p:extLst>
      <p:ext uri="{BB962C8B-B14F-4D97-AF65-F5344CB8AC3E}">
        <p14:creationId xmlns:p14="http://schemas.microsoft.com/office/powerpoint/2010/main" val="3224525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742950" y="2130425"/>
            <a:ext cx="8420100" cy="1470025"/>
          </a:xfrm>
        </p:spPr>
        <p:txBody>
          <a:bodyPr/>
          <a:lstStyle/>
          <a:p>
            <a:r>
              <a:rPr lang="it-IT" dirty="0"/>
              <a:t>Fare clic per modificare lo stile del titolo</a:t>
            </a:r>
          </a:p>
        </p:txBody>
      </p:sp>
      <p:sp>
        <p:nvSpPr>
          <p:cNvPr id="3" name="Sottotitolo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20">
            <a:extLst>
              <a:ext uri="{FF2B5EF4-FFF2-40B4-BE49-F238E27FC236}">
                <a16:creationId xmlns:a16="http://schemas.microsoft.com/office/drawing/2014/main" id="{7E782206-CEAB-498F-9068-6C37075898D3}"/>
              </a:ext>
            </a:extLst>
          </p:cNvPr>
          <p:cNvSpPr>
            <a:spLocks noGrp="1" noChangeArrowheads="1"/>
          </p:cNvSpPr>
          <p:nvPr>
            <p:ph type="sldNum" sz="quarter" idx="10"/>
          </p:nvPr>
        </p:nvSpPr>
        <p:spPr>
          <a:ln/>
        </p:spPr>
        <p:txBody>
          <a:bodyPr/>
          <a:lstStyle>
            <a:lvl1pPr>
              <a:defRPr/>
            </a:lvl1pPr>
          </a:lstStyle>
          <a:p>
            <a:pPr>
              <a:defRPr/>
            </a:pPr>
            <a:fld id="{E5065724-32A7-4860-B21E-DBD5968DB5BF}" type="slidenum">
              <a:rPr lang="it-IT" altLang="it-IT"/>
              <a:pPr>
                <a:defRPr/>
              </a:pPr>
              <a:t>‹N›</a:t>
            </a:fld>
            <a:endParaRPr lang="it-IT" altLang="it-IT"/>
          </a:p>
        </p:txBody>
      </p:sp>
    </p:spTree>
    <p:extLst>
      <p:ext uri="{BB962C8B-B14F-4D97-AF65-F5344CB8AC3E}">
        <p14:creationId xmlns:p14="http://schemas.microsoft.com/office/powerpoint/2010/main" val="4046112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941513" y="4800600"/>
            <a:ext cx="59436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20">
            <a:extLst>
              <a:ext uri="{FF2B5EF4-FFF2-40B4-BE49-F238E27FC236}">
                <a16:creationId xmlns:a16="http://schemas.microsoft.com/office/drawing/2014/main" id="{46FF97AC-A8BE-4431-8A53-63833627107F}"/>
              </a:ext>
            </a:extLst>
          </p:cNvPr>
          <p:cNvSpPr>
            <a:spLocks noGrp="1" noChangeArrowheads="1"/>
          </p:cNvSpPr>
          <p:nvPr>
            <p:ph type="sldNum" sz="quarter" idx="10"/>
          </p:nvPr>
        </p:nvSpPr>
        <p:spPr>
          <a:ln/>
        </p:spPr>
        <p:txBody>
          <a:bodyPr/>
          <a:lstStyle>
            <a:lvl1pPr>
              <a:defRPr/>
            </a:lvl1pPr>
          </a:lstStyle>
          <a:p>
            <a:pPr>
              <a:defRPr/>
            </a:pPr>
            <a:fld id="{F7A0F8CF-8500-46E1-89FB-4BB411E8F883}" type="slidenum">
              <a:rPr lang="it-IT" altLang="it-IT"/>
              <a:pPr>
                <a:defRPr/>
              </a:pPr>
              <a:t>‹N›</a:t>
            </a:fld>
            <a:endParaRPr lang="it-IT" altLang="it-IT"/>
          </a:p>
        </p:txBody>
      </p:sp>
    </p:spTree>
    <p:extLst>
      <p:ext uri="{BB962C8B-B14F-4D97-AF65-F5344CB8AC3E}">
        <p14:creationId xmlns:p14="http://schemas.microsoft.com/office/powerpoint/2010/main" val="2661610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20">
            <a:extLst>
              <a:ext uri="{FF2B5EF4-FFF2-40B4-BE49-F238E27FC236}">
                <a16:creationId xmlns:a16="http://schemas.microsoft.com/office/drawing/2014/main" id="{B01805FA-EE65-4CD1-B72E-31F38726479B}"/>
              </a:ext>
            </a:extLst>
          </p:cNvPr>
          <p:cNvSpPr>
            <a:spLocks noGrp="1" noChangeArrowheads="1"/>
          </p:cNvSpPr>
          <p:nvPr>
            <p:ph type="sldNum" sz="quarter" idx="10"/>
          </p:nvPr>
        </p:nvSpPr>
        <p:spPr>
          <a:ln/>
        </p:spPr>
        <p:txBody>
          <a:bodyPr/>
          <a:lstStyle>
            <a:lvl1pPr>
              <a:defRPr/>
            </a:lvl1pPr>
          </a:lstStyle>
          <a:p>
            <a:pPr>
              <a:defRPr/>
            </a:pPr>
            <a:fld id="{7F7321A7-24DE-4BD0-B8D1-AFA5382327FF}" type="slidenum">
              <a:rPr lang="it-IT" altLang="it-IT"/>
              <a:pPr>
                <a:defRPr/>
              </a:pPr>
              <a:t>‹N›</a:t>
            </a:fld>
            <a:endParaRPr lang="it-IT" altLang="it-IT"/>
          </a:p>
        </p:txBody>
      </p:sp>
    </p:spTree>
    <p:extLst>
      <p:ext uri="{BB962C8B-B14F-4D97-AF65-F5344CB8AC3E}">
        <p14:creationId xmlns:p14="http://schemas.microsoft.com/office/powerpoint/2010/main" val="833092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olo e testo verticale">
    <p:spTree>
      <p:nvGrpSpPr>
        <p:cNvPr id="1" name=""/>
        <p:cNvGrpSpPr/>
        <p:nvPr/>
      </p:nvGrpSpPr>
      <p:grpSpPr>
        <a:xfrm>
          <a:off x="0" y="0"/>
          <a:ext cx="0" cy="0"/>
          <a:chOff x="0" y="0"/>
          <a:chExt cx="0" cy="0"/>
        </a:xfrm>
      </p:grpSpPr>
      <p:sp>
        <p:nvSpPr>
          <p:cNvPr id="3" name="Segnaposto testo verticale 2"/>
          <p:cNvSpPr>
            <a:spLocks noGrp="1"/>
          </p:cNvSpPr>
          <p:nvPr>
            <p:ph type="body" orient="vert" idx="1"/>
          </p:nvPr>
        </p:nvSpPr>
        <p:spPr>
          <a:xfrm>
            <a:off x="412750" y="114300"/>
            <a:ext cx="6827838" cy="56007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20">
            <a:extLst>
              <a:ext uri="{FF2B5EF4-FFF2-40B4-BE49-F238E27FC236}">
                <a16:creationId xmlns:a16="http://schemas.microsoft.com/office/drawing/2014/main" id="{B011898E-976E-4E0C-AD2E-D0FFB490FE83}"/>
              </a:ext>
            </a:extLst>
          </p:cNvPr>
          <p:cNvSpPr>
            <a:spLocks noGrp="1" noChangeArrowheads="1"/>
          </p:cNvSpPr>
          <p:nvPr>
            <p:ph type="sldNum" sz="quarter" idx="10"/>
          </p:nvPr>
        </p:nvSpPr>
        <p:spPr>
          <a:ln/>
        </p:spPr>
        <p:txBody>
          <a:bodyPr/>
          <a:lstStyle>
            <a:lvl1pPr>
              <a:defRPr/>
            </a:lvl1pPr>
          </a:lstStyle>
          <a:p>
            <a:pPr>
              <a:defRPr/>
            </a:pPr>
            <a:fld id="{1625E3ED-16E0-4B4F-B265-F823968118D9}" type="slidenum">
              <a:rPr lang="it-IT" altLang="it-IT"/>
              <a:pPr>
                <a:defRPr/>
              </a:pPr>
              <a:t>‹N›</a:t>
            </a:fld>
            <a:endParaRPr lang="it-IT" altLang="it-IT"/>
          </a:p>
        </p:txBody>
      </p:sp>
    </p:spTree>
    <p:extLst>
      <p:ext uri="{BB962C8B-B14F-4D97-AF65-F5344CB8AC3E}">
        <p14:creationId xmlns:p14="http://schemas.microsoft.com/office/powerpoint/2010/main" val="35292343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12750" y="114300"/>
            <a:ext cx="9305925" cy="685800"/>
          </a:xfrm>
        </p:spPr>
        <p:txBody>
          <a:bodyPr/>
          <a:lstStyle/>
          <a:p>
            <a:r>
              <a:rPr lang="it-IT"/>
              <a:t>Fare clic per modificare lo stile del titolo</a:t>
            </a:r>
          </a:p>
        </p:txBody>
      </p:sp>
      <p:sp>
        <p:nvSpPr>
          <p:cNvPr id="3" name="Segnaposto tabella 2"/>
          <p:cNvSpPr>
            <a:spLocks noGrp="1"/>
          </p:cNvSpPr>
          <p:nvPr>
            <p:ph type="tbl" idx="1"/>
          </p:nvPr>
        </p:nvSpPr>
        <p:spPr>
          <a:xfrm>
            <a:off x="742950" y="1600200"/>
            <a:ext cx="8420100" cy="4114800"/>
          </a:xfrm>
        </p:spPr>
        <p:txBody>
          <a:bodyPr/>
          <a:lstStyle/>
          <a:p>
            <a:pPr lvl="0"/>
            <a:endParaRPr lang="it-IT" noProof="0"/>
          </a:p>
        </p:txBody>
      </p:sp>
      <p:sp>
        <p:nvSpPr>
          <p:cNvPr id="4" name="Rectangle 20">
            <a:extLst>
              <a:ext uri="{FF2B5EF4-FFF2-40B4-BE49-F238E27FC236}">
                <a16:creationId xmlns:a16="http://schemas.microsoft.com/office/drawing/2014/main" id="{5E42DC8A-71B0-412A-89C0-4F1C897AA60E}"/>
              </a:ext>
            </a:extLst>
          </p:cNvPr>
          <p:cNvSpPr>
            <a:spLocks noGrp="1" noChangeArrowheads="1"/>
          </p:cNvSpPr>
          <p:nvPr>
            <p:ph type="sldNum" sz="quarter" idx="10"/>
          </p:nvPr>
        </p:nvSpPr>
        <p:spPr>
          <a:ln/>
        </p:spPr>
        <p:txBody>
          <a:bodyPr/>
          <a:lstStyle>
            <a:lvl1pPr>
              <a:defRPr/>
            </a:lvl1pPr>
          </a:lstStyle>
          <a:p>
            <a:pPr>
              <a:defRPr/>
            </a:pPr>
            <a:fld id="{13AAF256-0914-492E-8C6A-3858B42A8564}" type="slidenum">
              <a:rPr lang="it-IT" altLang="it-IT"/>
              <a:pPr>
                <a:defRPr/>
              </a:pPr>
              <a:t>‹N›</a:t>
            </a:fld>
            <a:endParaRPr lang="it-IT" altLang="it-IT"/>
          </a:p>
        </p:txBody>
      </p:sp>
    </p:spTree>
    <p:extLst>
      <p:ext uri="{BB962C8B-B14F-4D97-AF65-F5344CB8AC3E}">
        <p14:creationId xmlns:p14="http://schemas.microsoft.com/office/powerpoint/2010/main" val="2576167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95300" y="274638"/>
            <a:ext cx="9075738" cy="5891212"/>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3" name="Rectangle 20">
            <a:extLst>
              <a:ext uri="{FF2B5EF4-FFF2-40B4-BE49-F238E27FC236}">
                <a16:creationId xmlns:a16="http://schemas.microsoft.com/office/drawing/2014/main" id="{64EE3A93-8789-465D-9BE9-34C629CA5F05}"/>
              </a:ext>
            </a:extLst>
          </p:cNvPr>
          <p:cNvSpPr>
            <a:spLocks noGrp="1" noChangeArrowheads="1"/>
          </p:cNvSpPr>
          <p:nvPr>
            <p:ph type="sldNum" sz="quarter" idx="10"/>
          </p:nvPr>
        </p:nvSpPr>
        <p:spPr>
          <a:ln/>
        </p:spPr>
        <p:txBody>
          <a:bodyPr/>
          <a:lstStyle>
            <a:lvl1pPr>
              <a:defRPr/>
            </a:lvl1pPr>
          </a:lstStyle>
          <a:p>
            <a:pPr>
              <a:defRPr/>
            </a:pPr>
            <a:fld id="{77E1DEA8-1C8E-4D8F-B96F-D2DFF60E4026}" type="slidenum">
              <a:rPr lang="it-IT" altLang="it-IT"/>
              <a:pPr>
                <a:defRPr/>
              </a:pPr>
              <a:t>‹N›</a:t>
            </a:fld>
            <a:endParaRPr lang="it-IT" altLang="it-IT"/>
          </a:p>
        </p:txBody>
      </p:sp>
    </p:spTree>
    <p:extLst>
      <p:ext uri="{BB962C8B-B14F-4D97-AF65-F5344CB8AC3E}">
        <p14:creationId xmlns:p14="http://schemas.microsoft.com/office/powerpoint/2010/main" val="29661791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95300" y="274638"/>
            <a:ext cx="8915400" cy="1143000"/>
          </a:xfrm>
          <a:prstGeom prst="rect">
            <a:avLst/>
          </a:prstGeom>
        </p:spPr>
        <p:txBody>
          <a:bodyPr/>
          <a:lstStyle/>
          <a:p>
            <a:r>
              <a:rPr lang="it-IT"/>
              <a:t>Fare clic per modificare lo stile del titolo</a:t>
            </a:r>
          </a:p>
        </p:txBody>
      </p:sp>
      <p:sp>
        <p:nvSpPr>
          <p:cNvPr id="3" name="Segnaposto testo 2"/>
          <p:cNvSpPr>
            <a:spLocks noGrp="1"/>
          </p:cNvSpPr>
          <p:nvPr>
            <p:ph type="body" sz="half" idx="1"/>
          </p:nvPr>
        </p:nvSpPr>
        <p:spPr>
          <a:xfrm>
            <a:off x="974725" y="1217613"/>
            <a:ext cx="4221163" cy="4948237"/>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5348288" y="1217613"/>
            <a:ext cx="4222750" cy="4948237"/>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20">
            <a:extLst>
              <a:ext uri="{FF2B5EF4-FFF2-40B4-BE49-F238E27FC236}">
                <a16:creationId xmlns:a16="http://schemas.microsoft.com/office/drawing/2014/main" id="{1BF6A974-57BA-469D-BCD2-5669E2C3F773}"/>
              </a:ext>
            </a:extLst>
          </p:cNvPr>
          <p:cNvSpPr>
            <a:spLocks noGrp="1" noChangeArrowheads="1"/>
          </p:cNvSpPr>
          <p:nvPr>
            <p:ph type="sldNum" sz="quarter" idx="10"/>
          </p:nvPr>
        </p:nvSpPr>
        <p:spPr>
          <a:ln/>
        </p:spPr>
        <p:txBody>
          <a:bodyPr/>
          <a:lstStyle>
            <a:lvl1pPr>
              <a:defRPr/>
            </a:lvl1pPr>
          </a:lstStyle>
          <a:p>
            <a:pPr>
              <a:defRPr/>
            </a:pPr>
            <a:fld id="{1958FD4C-E0DA-4451-8250-6CB5EA4591B6}" type="slidenum">
              <a:rPr lang="it-IT" altLang="it-IT"/>
              <a:pPr>
                <a:defRPr/>
              </a:pPr>
              <a:t>‹N›</a:t>
            </a:fld>
            <a:endParaRPr lang="it-IT" altLang="it-IT"/>
          </a:p>
        </p:txBody>
      </p:sp>
    </p:spTree>
    <p:extLst>
      <p:ext uri="{BB962C8B-B14F-4D97-AF65-F5344CB8AC3E}">
        <p14:creationId xmlns:p14="http://schemas.microsoft.com/office/powerpoint/2010/main" val="2577811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Titolo 1"/>
          <p:cNvSpPr>
            <a:spLocks noGrp="1"/>
          </p:cNvSpPr>
          <p:nvPr>
            <p:ph type="title"/>
          </p:nvPr>
        </p:nvSpPr>
        <p:spPr>
          <a:xfrm>
            <a:off x="495300" y="274638"/>
            <a:ext cx="8915400" cy="1143000"/>
          </a:xfrm>
          <a:prstGeom prst="rect">
            <a:avLst/>
          </a:prstGeom>
        </p:spPr>
        <p:txBody>
          <a:bodyPr/>
          <a:lstStyle/>
          <a:p>
            <a:r>
              <a:rPr lang="it-IT"/>
              <a:t>Fare clic per modificare lo stile del titolo</a:t>
            </a:r>
          </a:p>
        </p:txBody>
      </p:sp>
      <p:sp>
        <p:nvSpPr>
          <p:cNvPr id="3" name="Rectangle 20">
            <a:extLst>
              <a:ext uri="{FF2B5EF4-FFF2-40B4-BE49-F238E27FC236}">
                <a16:creationId xmlns:a16="http://schemas.microsoft.com/office/drawing/2014/main" id="{6BF0B0E7-5407-449F-A2AF-E5C37D3F2151}"/>
              </a:ext>
            </a:extLst>
          </p:cNvPr>
          <p:cNvSpPr>
            <a:spLocks noGrp="1" noChangeArrowheads="1"/>
          </p:cNvSpPr>
          <p:nvPr>
            <p:ph type="sldNum" sz="quarter" idx="10"/>
          </p:nvPr>
        </p:nvSpPr>
        <p:spPr>
          <a:ln/>
        </p:spPr>
        <p:txBody>
          <a:bodyPr/>
          <a:lstStyle>
            <a:lvl1pPr>
              <a:defRPr/>
            </a:lvl1pPr>
          </a:lstStyle>
          <a:p>
            <a:pPr>
              <a:defRPr/>
            </a:pPr>
            <a:fld id="{8A296F64-2B60-4E32-AD44-F277C69B0C29}" type="slidenum">
              <a:rPr lang="it-IT" altLang="it-IT"/>
              <a:pPr>
                <a:defRPr/>
              </a:pPr>
              <a:t>‹N›</a:t>
            </a:fld>
            <a:endParaRPr lang="it-IT" altLang="it-IT"/>
          </a:p>
        </p:txBody>
      </p:sp>
    </p:spTree>
    <p:extLst>
      <p:ext uri="{BB962C8B-B14F-4D97-AF65-F5344CB8AC3E}">
        <p14:creationId xmlns:p14="http://schemas.microsoft.com/office/powerpoint/2010/main" val="334516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20">
            <a:extLst>
              <a:ext uri="{FF2B5EF4-FFF2-40B4-BE49-F238E27FC236}">
                <a16:creationId xmlns:a16="http://schemas.microsoft.com/office/drawing/2014/main" id="{C15FECA2-7DE1-487A-8499-A73C36902120}"/>
              </a:ext>
            </a:extLst>
          </p:cNvPr>
          <p:cNvSpPr>
            <a:spLocks noGrp="1" noChangeArrowheads="1"/>
          </p:cNvSpPr>
          <p:nvPr>
            <p:ph type="sldNum" sz="quarter" idx="10"/>
          </p:nvPr>
        </p:nvSpPr>
        <p:spPr>
          <a:ln/>
        </p:spPr>
        <p:txBody>
          <a:bodyPr/>
          <a:lstStyle>
            <a:lvl1pPr>
              <a:defRPr/>
            </a:lvl1pPr>
          </a:lstStyle>
          <a:p>
            <a:pPr>
              <a:defRPr/>
            </a:pPr>
            <a:fld id="{15A48C6A-A0E3-43B0-88DE-4AE71C57E2D2}" type="slidenum">
              <a:rPr lang="it-IT" altLang="it-IT"/>
              <a:pPr>
                <a:defRPr/>
              </a:pPr>
              <a:t>‹N›</a:t>
            </a:fld>
            <a:endParaRPr lang="it-IT" altLang="it-IT"/>
          </a:p>
        </p:txBody>
      </p:sp>
    </p:spTree>
    <p:extLst>
      <p:ext uri="{BB962C8B-B14F-4D97-AF65-F5344CB8AC3E}">
        <p14:creationId xmlns:p14="http://schemas.microsoft.com/office/powerpoint/2010/main" val="1425553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a:xfrm>
            <a:off x="495300" y="274638"/>
            <a:ext cx="8915400" cy="1143000"/>
          </a:xfrm>
          <a:prstGeom prst="rect">
            <a:avLst/>
          </a:prstGeom>
        </p:spPr>
        <p:txBody>
          <a:bodyPr/>
          <a:lstStyle/>
          <a:p>
            <a:r>
              <a:rPr lang="it-IT"/>
              <a:t>Fare clic per modificare lo stile del titolo</a:t>
            </a:r>
          </a:p>
        </p:txBody>
      </p:sp>
      <p:sp>
        <p:nvSpPr>
          <p:cNvPr id="3" name="Rectangle 20">
            <a:extLst>
              <a:ext uri="{FF2B5EF4-FFF2-40B4-BE49-F238E27FC236}">
                <a16:creationId xmlns:a16="http://schemas.microsoft.com/office/drawing/2014/main" id="{C7C68831-FE5D-4E90-8A05-96B4B0C0D543}"/>
              </a:ext>
            </a:extLst>
          </p:cNvPr>
          <p:cNvSpPr>
            <a:spLocks noGrp="1" noChangeArrowheads="1"/>
          </p:cNvSpPr>
          <p:nvPr>
            <p:ph type="sldNum" sz="quarter" idx="10"/>
          </p:nvPr>
        </p:nvSpPr>
        <p:spPr>
          <a:ln/>
        </p:spPr>
        <p:txBody>
          <a:bodyPr/>
          <a:lstStyle>
            <a:lvl1pPr>
              <a:defRPr/>
            </a:lvl1pPr>
          </a:lstStyle>
          <a:p>
            <a:pPr>
              <a:defRPr/>
            </a:pPr>
            <a:fld id="{609617DA-B4C4-4469-B096-3BC890179E99}" type="slidenum">
              <a:rPr lang="it-IT" altLang="it-IT"/>
              <a:pPr>
                <a:defRPr/>
              </a:pPr>
              <a:t>‹N›</a:t>
            </a:fld>
            <a:endParaRPr lang="it-IT" altLang="it-IT"/>
          </a:p>
        </p:txBody>
      </p:sp>
    </p:spTree>
    <p:extLst>
      <p:ext uri="{BB962C8B-B14F-4D97-AF65-F5344CB8AC3E}">
        <p14:creationId xmlns:p14="http://schemas.microsoft.com/office/powerpoint/2010/main" val="2825645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82638" y="4406900"/>
            <a:ext cx="84201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20">
            <a:extLst>
              <a:ext uri="{FF2B5EF4-FFF2-40B4-BE49-F238E27FC236}">
                <a16:creationId xmlns:a16="http://schemas.microsoft.com/office/drawing/2014/main" id="{F50B2734-7772-469D-BB1D-19A90F9F536D}"/>
              </a:ext>
            </a:extLst>
          </p:cNvPr>
          <p:cNvSpPr>
            <a:spLocks noGrp="1" noChangeArrowheads="1"/>
          </p:cNvSpPr>
          <p:nvPr>
            <p:ph type="sldNum" sz="quarter" idx="10"/>
          </p:nvPr>
        </p:nvSpPr>
        <p:spPr>
          <a:ln/>
        </p:spPr>
        <p:txBody>
          <a:bodyPr/>
          <a:lstStyle>
            <a:lvl1pPr>
              <a:defRPr/>
            </a:lvl1pPr>
          </a:lstStyle>
          <a:p>
            <a:pPr>
              <a:defRPr/>
            </a:pPr>
            <a:fld id="{849D98F0-E4A5-42CB-BF5A-BC219173A83C}" type="slidenum">
              <a:rPr lang="it-IT" altLang="it-IT"/>
              <a:pPr>
                <a:defRPr/>
              </a:pPr>
              <a:t>‹N›</a:t>
            </a:fld>
            <a:endParaRPr lang="it-IT" altLang="it-IT"/>
          </a:p>
        </p:txBody>
      </p:sp>
    </p:spTree>
    <p:extLst>
      <p:ext uri="{BB962C8B-B14F-4D97-AF65-F5344CB8AC3E}">
        <p14:creationId xmlns:p14="http://schemas.microsoft.com/office/powerpoint/2010/main" val="976717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742950" y="1600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5029200" y="1600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20">
            <a:extLst>
              <a:ext uri="{FF2B5EF4-FFF2-40B4-BE49-F238E27FC236}">
                <a16:creationId xmlns:a16="http://schemas.microsoft.com/office/drawing/2014/main" id="{3C223677-62A4-47FF-A090-6D872D9439E7}"/>
              </a:ext>
            </a:extLst>
          </p:cNvPr>
          <p:cNvSpPr>
            <a:spLocks noGrp="1" noChangeArrowheads="1"/>
          </p:cNvSpPr>
          <p:nvPr>
            <p:ph type="sldNum" sz="quarter" idx="10"/>
          </p:nvPr>
        </p:nvSpPr>
        <p:spPr>
          <a:ln/>
        </p:spPr>
        <p:txBody>
          <a:bodyPr/>
          <a:lstStyle>
            <a:lvl1pPr>
              <a:defRPr/>
            </a:lvl1pPr>
          </a:lstStyle>
          <a:p>
            <a:pPr>
              <a:defRPr/>
            </a:pPr>
            <a:fld id="{889785B1-E0AB-441B-B0AC-0AEF1748348F}" type="slidenum">
              <a:rPr lang="it-IT" altLang="it-IT"/>
              <a:pPr>
                <a:defRPr/>
              </a:pPr>
              <a:t>‹N›</a:t>
            </a:fld>
            <a:endParaRPr lang="it-IT" altLang="it-IT"/>
          </a:p>
        </p:txBody>
      </p:sp>
    </p:spTree>
    <p:extLst>
      <p:ext uri="{BB962C8B-B14F-4D97-AF65-F5344CB8AC3E}">
        <p14:creationId xmlns:p14="http://schemas.microsoft.com/office/powerpoint/2010/main" val="2150340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95300" y="274638"/>
            <a:ext cx="89154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20">
            <a:extLst>
              <a:ext uri="{FF2B5EF4-FFF2-40B4-BE49-F238E27FC236}">
                <a16:creationId xmlns:a16="http://schemas.microsoft.com/office/drawing/2014/main" id="{40CEA0E7-C67A-440A-B320-E85D8300C5CD}"/>
              </a:ext>
            </a:extLst>
          </p:cNvPr>
          <p:cNvSpPr>
            <a:spLocks noGrp="1" noChangeArrowheads="1"/>
          </p:cNvSpPr>
          <p:nvPr>
            <p:ph type="sldNum" sz="quarter" idx="10"/>
          </p:nvPr>
        </p:nvSpPr>
        <p:spPr>
          <a:ln/>
        </p:spPr>
        <p:txBody>
          <a:bodyPr/>
          <a:lstStyle>
            <a:lvl1pPr>
              <a:defRPr/>
            </a:lvl1pPr>
          </a:lstStyle>
          <a:p>
            <a:pPr>
              <a:defRPr/>
            </a:pPr>
            <a:fld id="{3D85F9AF-CA17-4340-A4A3-15B0D2E57365}" type="slidenum">
              <a:rPr lang="it-IT" altLang="it-IT"/>
              <a:pPr>
                <a:defRPr/>
              </a:pPr>
              <a:t>‹N›</a:t>
            </a:fld>
            <a:endParaRPr lang="it-IT" altLang="it-IT"/>
          </a:p>
        </p:txBody>
      </p:sp>
    </p:spTree>
    <p:extLst>
      <p:ext uri="{BB962C8B-B14F-4D97-AF65-F5344CB8AC3E}">
        <p14:creationId xmlns:p14="http://schemas.microsoft.com/office/powerpoint/2010/main" val="689661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20">
            <a:extLst>
              <a:ext uri="{FF2B5EF4-FFF2-40B4-BE49-F238E27FC236}">
                <a16:creationId xmlns:a16="http://schemas.microsoft.com/office/drawing/2014/main" id="{B22C7FDD-48B3-4317-8913-6715DD404F75}"/>
              </a:ext>
            </a:extLst>
          </p:cNvPr>
          <p:cNvSpPr>
            <a:spLocks noGrp="1" noChangeArrowheads="1"/>
          </p:cNvSpPr>
          <p:nvPr>
            <p:ph type="sldNum" sz="quarter" idx="10"/>
          </p:nvPr>
        </p:nvSpPr>
        <p:spPr>
          <a:ln/>
        </p:spPr>
        <p:txBody>
          <a:bodyPr/>
          <a:lstStyle>
            <a:lvl1pPr>
              <a:defRPr/>
            </a:lvl1pPr>
          </a:lstStyle>
          <a:p>
            <a:pPr>
              <a:defRPr/>
            </a:pPr>
            <a:fld id="{1CB1D9F1-5A4F-410D-B8A0-B2960C35DEA5}" type="slidenum">
              <a:rPr lang="it-IT" altLang="it-IT"/>
              <a:pPr>
                <a:defRPr/>
              </a:pPr>
              <a:t>‹N›</a:t>
            </a:fld>
            <a:endParaRPr lang="it-IT" altLang="it-IT"/>
          </a:p>
        </p:txBody>
      </p:sp>
    </p:spTree>
    <p:extLst>
      <p:ext uri="{BB962C8B-B14F-4D97-AF65-F5344CB8AC3E}">
        <p14:creationId xmlns:p14="http://schemas.microsoft.com/office/powerpoint/2010/main" val="2413311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20">
            <a:extLst>
              <a:ext uri="{FF2B5EF4-FFF2-40B4-BE49-F238E27FC236}">
                <a16:creationId xmlns:a16="http://schemas.microsoft.com/office/drawing/2014/main" id="{D72399EF-AA9C-469E-96B0-CA0DF2E86240}"/>
              </a:ext>
            </a:extLst>
          </p:cNvPr>
          <p:cNvSpPr>
            <a:spLocks noGrp="1" noChangeArrowheads="1"/>
          </p:cNvSpPr>
          <p:nvPr>
            <p:ph type="sldNum" sz="quarter" idx="10"/>
          </p:nvPr>
        </p:nvSpPr>
        <p:spPr>
          <a:ln/>
        </p:spPr>
        <p:txBody>
          <a:bodyPr/>
          <a:lstStyle>
            <a:lvl1pPr>
              <a:defRPr/>
            </a:lvl1pPr>
          </a:lstStyle>
          <a:p>
            <a:pPr>
              <a:defRPr/>
            </a:pPr>
            <a:fld id="{4417A18C-2E02-40DA-BCD9-8CDD272355A7}" type="slidenum">
              <a:rPr lang="it-IT" altLang="it-IT"/>
              <a:pPr>
                <a:defRPr/>
              </a:pPr>
              <a:t>‹N›</a:t>
            </a:fld>
            <a:endParaRPr lang="it-IT" altLang="it-IT"/>
          </a:p>
        </p:txBody>
      </p:sp>
    </p:spTree>
    <p:extLst>
      <p:ext uri="{BB962C8B-B14F-4D97-AF65-F5344CB8AC3E}">
        <p14:creationId xmlns:p14="http://schemas.microsoft.com/office/powerpoint/2010/main" val="380270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95300" y="273050"/>
            <a:ext cx="3259138"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20">
            <a:extLst>
              <a:ext uri="{FF2B5EF4-FFF2-40B4-BE49-F238E27FC236}">
                <a16:creationId xmlns:a16="http://schemas.microsoft.com/office/drawing/2014/main" id="{98F9C298-1459-48B5-BF1B-454AE856BFEA}"/>
              </a:ext>
            </a:extLst>
          </p:cNvPr>
          <p:cNvSpPr>
            <a:spLocks noGrp="1" noChangeArrowheads="1"/>
          </p:cNvSpPr>
          <p:nvPr>
            <p:ph type="sldNum" sz="quarter" idx="10"/>
          </p:nvPr>
        </p:nvSpPr>
        <p:spPr>
          <a:ln/>
        </p:spPr>
        <p:txBody>
          <a:bodyPr/>
          <a:lstStyle>
            <a:lvl1pPr>
              <a:defRPr/>
            </a:lvl1pPr>
          </a:lstStyle>
          <a:p>
            <a:pPr>
              <a:defRPr/>
            </a:pPr>
            <a:fld id="{FB3C146E-A4E8-4F0D-B843-476034B858E1}" type="slidenum">
              <a:rPr lang="it-IT" altLang="it-IT"/>
              <a:pPr>
                <a:defRPr/>
              </a:pPr>
              <a:t>‹N›</a:t>
            </a:fld>
            <a:endParaRPr lang="it-IT" altLang="it-IT"/>
          </a:p>
        </p:txBody>
      </p:sp>
    </p:spTree>
    <p:extLst>
      <p:ext uri="{BB962C8B-B14F-4D97-AF65-F5344CB8AC3E}">
        <p14:creationId xmlns:p14="http://schemas.microsoft.com/office/powerpoint/2010/main" val="1636324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acintosh%20HD:Users:staff7:Desktop:PPT%20intercentER:logo-white.png" TargetMode="Externa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acintosh%20HD:Users:staff7:Desktop:PPT%20intercentER:OMINI.p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0B8D6D3F-25E5-4727-9A83-DE7D3DF6353E}"/>
              </a:ext>
            </a:extLst>
          </p:cNvPr>
          <p:cNvSpPr>
            <a:spLocks noGrp="1" noChangeArrowheads="1"/>
          </p:cNvSpPr>
          <p:nvPr>
            <p:ph type="body" idx="1"/>
          </p:nvPr>
        </p:nvSpPr>
        <p:spPr bwMode="auto">
          <a:xfrm>
            <a:off x="974725" y="1217613"/>
            <a:ext cx="8596313" cy="494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p:txBody>
      </p:sp>
      <p:sp>
        <p:nvSpPr>
          <p:cNvPr id="1027" name="Rectangle 18">
            <a:extLst>
              <a:ext uri="{FF2B5EF4-FFF2-40B4-BE49-F238E27FC236}">
                <a16:creationId xmlns:a16="http://schemas.microsoft.com/office/drawing/2014/main" id="{51C87DDE-11A0-4463-8824-D20BE44CCD2F}"/>
              </a:ext>
            </a:extLst>
          </p:cNvPr>
          <p:cNvSpPr>
            <a:spLocks noChangeArrowheads="1"/>
          </p:cNvSpPr>
          <p:nvPr/>
        </p:nvSpPr>
        <p:spPr bwMode="auto">
          <a:xfrm>
            <a:off x="4794250" y="3290888"/>
            <a:ext cx="9906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6pPr>
            <a:lvl7pPr marL="29718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7pPr>
            <a:lvl8pPr marL="34290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8pPr>
            <a:lvl9pPr marL="38862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9pPr>
          </a:lstStyle>
          <a:p>
            <a:pPr algn="ctr">
              <a:buClr>
                <a:srgbClr val="CC0000"/>
              </a:buClr>
              <a:buSzPct val="70000"/>
              <a:buFont typeface="Wingdings" panose="05000000000000000000" pitchFamily="2" charset="2"/>
              <a:buNone/>
              <a:defRPr/>
            </a:pPr>
            <a:endParaRPr lang="it-IT" altLang="it-IT"/>
          </a:p>
        </p:txBody>
      </p:sp>
      <p:sp>
        <p:nvSpPr>
          <p:cNvPr id="1028" name="Rectangle 8">
            <a:extLst>
              <a:ext uri="{FF2B5EF4-FFF2-40B4-BE49-F238E27FC236}">
                <a16:creationId xmlns:a16="http://schemas.microsoft.com/office/drawing/2014/main" id="{4325E8DD-A34B-4502-B70A-3D0C89EC9B57}"/>
              </a:ext>
            </a:extLst>
          </p:cNvPr>
          <p:cNvSpPr>
            <a:spLocks noChangeArrowheads="1"/>
          </p:cNvSpPr>
          <p:nvPr userDrawn="1"/>
        </p:nvSpPr>
        <p:spPr bwMode="auto">
          <a:xfrm>
            <a:off x="0" y="0"/>
            <a:ext cx="9906000" cy="798513"/>
          </a:xfrm>
          <a:prstGeom prst="rect">
            <a:avLst/>
          </a:prstGeom>
          <a:gradFill rotWithShape="1">
            <a:gsLst>
              <a:gs pos="0">
                <a:srgbClr val="006600"/>
              </a:gs>
              <a:gs pos="100000">
                <a:srgbClr val="0080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6pPr>
            <a:lvl7pPr marL="29718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7pPr>
            <a:lvl8pPr marL="34290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8pPr>
            <a:lvl9pPr marL="38862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9pPr>
          </a:lstStyle>
          <a:p>
            <a:pPr algn="ctr">
              <a:buClr>
                <a:srgbClr val="CC0000"/>
              </a:buClr>
              <a:buSzPct val="70000"/>
              <a:buFont typeface="Wingdings" panose="05000000000000000000" pitchFamily="2" charset="2"/>
              <a:buNone/>
              <a:defRPr/>
            </a:pPr>
            <a:endParaRPr lang="it-IT" altLang="it-IT"/>
          </a:p>
        </p:txBody>
      </p:sp>
      <p:pic>
        <p:nvPicPr>
          <p:cNvPr id="1029" name="Picture 9">
            <a:extLst>
              <a:ext uri="{FF2B5EF4-FFF2-40B4-BE49-F238E27FC236}">
                <a16:creationId xmlns:a16="http://schemas.microsoft.com/office/drawing/2014/main" id="{6038FF63-6C42-49BA-9785-002EA4771B6E}"/>
              </a:ext>
            </a:extLst>
          </p:cNvPr>
          <p:cNvPicPr>
            <a:picLocks noChangeAspect="1" noChangeArrowheads="1"/>
          </p:cNvPicPr>
          <p:nvPr userDrawn="1"/>
        </p:nvPicPr>
        <p:blipFill>
          <a:blip r:embed="rId18" r:link="rId19">
            <a:extLst>
              <a:ext uri="{28A0092B-C50C-407E-A947-70E740481C1C}">
                <a14:useLocalDpi xmlns:a14="http://schemas.microsoft.com/office/drawing/2010/main" val="0"/>
              </a:ext>
            </a:extLst>
          </a:blip>
          <a:srcRect/>
          <a:stretch>
            <a:fillRect/>
          </a:stretch>
        </p:blipFill>
        <p:spPr bwMode="auto">
          <a:xfrm>
            <a:off x="9093200" y="6411913"/>
            <a:ext cx="812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Oval 35">
            <a:extLst>
              <a:ext uri="{FF2B5EF4-FFF2-40B4-BE49-F238E27FC236}">
                <a16:creationId xmlns:a16="http://schemas.microsoft.com/office/drawing/2014/main" id="{4C730706-758C-4AC2-BC62-AA3D4095B60B}"/>
              </a:ext>
            </a:extLst>
          </p:cNvPr>
          <p:cNvSpPr>
            <a:spLocks noChangeArrowheads="1"/>
          </p:cNvSpPr>
          <p:nvPr userDrawn="1"/>
        </p:nvSpPr>
        <p:spPr bwMode="auto">
          <a:xfrm>
            <a:off x="4679950" y="6448425"/>
            <a:ext cx="519113" cy="381000"/>
          </a:xfrm>
          <a:prstGeom prst="ellipse">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6pPr>
            <a:lvl7pPr marL="29718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7pPr>
            <a:lvl8pPr marL="34290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8pPr>
            <a:lvl9pPr marL="3886200" indent="-228600" algn="ctr" eaLnBrk="0" fontAlgn="base" hangingPunct="0">
              <a:spcBef>
                <a:spcPct val="0"/>
              </a:spcBef>
              <a:spcAft>
                <a:spcPct val="0"/>
              </a:spcAft>
              <a:buClr>
                <a:srgbClr val="CC0000"/>
              </a:buClr>
              <a:buSzPct val="70000"/>
              <a:buFont typeface="Wingdings" panose="05000000000000000000" pitchFamily="2" charset="2"/>
              <a:defRPr sz="1000">
                <a:solidFill>
                  <a:schemeClr val="tx1"/>
                </a:solidFill>
                <a:latin typeface="Arial" panose="020B0604020202020204" pitchFamily="34" charset="0"/>
              </a:defRPr>
            </a:lvl9pPr>
          </a:lstStyle>
          <a:p>
            <a:pPr algn="ctr">
              <a:buClr>
                <a:srgbClr val="CC0000"/>
              </a:buClr>
              <a:buSzPct val="70000"/>
              <a:buFont typeface="Wingdings" panose="05000000000000000000" pitchFamily="2" charset="2"/>
              <a:buNone/>
              <a:defRPr/>
            </a:pPr>
            <a:endParaRPr lang="it-IT" altLang="it-IT"/>
          </a:p>
        </p:txBody>
      </p:sp>
      <p:sp>
        <p:nvSpPr>
          <p:cNvPr id="1044" name="Rectangle 20">
            <a:extLst>
              <a:ext uri="{FF2B5EF4-FFF2-40B4-BE49-F238E27FC236}">
                <a16:creationId xmlns:a16="http://schemas.microsoft.com/office/drawing/2014/main" id="{D3074A32-B711-4203-8B7C-14779FF39AD8}"/>
              </a:ext>
            </a:extLst>
          </p:cNvPr>
          <p:cNvSpPr>
            <a:spLocks noGrp="1" noChangeArrowheads="1"/>
          </p:cNvSpPr>
          <p:nvPr>
            <p:ph type="sldNum" sz="quarter" idx="4"/>
          </p:nvPr>
        </p:nvSpPr>
        <p:spPr bwMode="auto">
          <a:xfrm>
            <a:off x="3935413" y="6511925"/>
            <a:ext cx="2060575" cy="250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buClr>
                <a:srgbClr val="CC0000"/>
              </a:buClr>
              <a:buSzPct val="70000"/>
              <a:buFont typeface="Wingdings" panose="05000000000000000000" pitchFamily="2" charset="2"/>
              <a:buNone/>
              <a:defRPr sz="1200" b="1">
                <a:solidFill>
                  <a:srgbClr val="336600"/>
                </a:solidFill>
                <a:latin typeface="Tahoma" panose="020B0604030504040204" pitchFamily="34" charset="0"/>
              </a:defRPr>
            </a:lvl1pPr>
          </a:lstStyle>
          <a:p>
            <a:pPr>
              <a:defRPr/>
            </a:pPr>
            <a:fld id="{6A3FD6E4-77C3-4D5F-9447-48611E16ADDC}" type="slidenum">
              <a:rPr lang="it-IT" altLang="it-IT"/>
              <a:pPr>
                <a:defRPr/>
              </a:pPr>
              <a:t>‹N›</a:t>
            </a:fld>
            <a:endParaRPr lang="it-IT" altLang="it-IT"/>
          </a:p>
        </p:txBody>
      </p:sp>
      <p:sp>
        <p:nvSpPr>
          <p:cNvPr id="1033" name="Line 7">
            <a:extLst>
              <a:ext uri="{FF2B5EF4-FFF2-40B4-BE49-F238E27FC236}">
                <a16:creationId xmlns:a16="http://schemas.microsoft.com/office/drawing/2014/main" id="{A1BF0879-EB01-473D-9A5E-D832667369B0}"/>
              </a:ext>
            </a:extLst>
          </p:cNvPr>
          <p:cNvSpPr>
            <a:spLocks noChangeShapeType="1"/>
          </p:cNvSpPr>
          <p:nvPr userDrawn="1"/>
        </p:nvSpPr>
        <p:spPr bwMode="auto">
          <a:xfrm flipV="1">
            <a:off x="0" y="6430963"/>
            <a:ext cx="9906000" cy="0"/>
          </a:xfrm>
          <a:prstGeom prst="line">
            <a:avLst/>
          </a:prstGeom>
          <a:noFill/>
          <a:ln w="22225">
            <a:solidFill>
              <a:srgbClr val="0066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 name="Text Box 39">
            <a:extLst>
              <a:ext uri="{FF2B5EF4-FFF2-40B4-BE49-F238E27FC236}">
                <a16:creationId xmlns:a16="http://schemas.microsoft.com/office/drawing/2014/main" id="{FE9EDA49-CDE4-423F-B538-98CBDBA2DC3F}"/>
              </a:ext>
            </a:extLst>
          </p:cNvPr>
          <p:cNvSpPr txBox="1">
            <a:spLocks noChangeArrowheads="1"/>
          </p:cNvSpPr>
          <p:nvPr userDrawn="1"/>
        </p:nvSpPr>
        <p:spPr bwMode="auto">
          <a:xfrm>
            <a:off x="92075" y="6484938"/>
            <a:ext cx="3479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50000"/>
              </a:spcBef>
              <a:buClr>
                <a:srgbClr val="CC0000"/>
              </a:buClr>
              <a:buSzPct val="70000"/>
              <a:buFont typeface="Wingdings" panose="05000000000000000000" pitchFamily="2" charset="2"/>
              <a:buNone/>
              <a:defRPr/>
            </a:pPr>
            <a:r>
              <a:rPr lang="it-IT" altLang="it-IT" b="1" dirty="0">
                <a:solidFill>
                  <a:schemeClr val="folHlink"/>
                </a:solidFill>
              </a:rPr>
              <a:t>http://intercenter.regione.emilia-romagna.it</a:t>
            </a:r>
          </a:p>
        </p:txBody>
      </p:sp>
      <p:pic>
        <p:nvPicPr>
          <p:cNvPr id="12" name="Picture 46" descr="logo intercent-er">
            <a:extLst>
              <a:ext uri="{FF2B5EF4-FFF2-40B4-BE49-F238E27FC236}">
                <a16:creationId xmlns:a16="http://schemas.microsoft.com/office/drawing/2014/main" id="{5A5718A2-CD7E-4F3D-B351-1ECC1235EA13}"/>
              </a:ext>
            </a:extLst>
          </p:cNvPr>
          <p:cNvPicPr>
            <a:picLocks noChangeAspect="1" noChangeArrowheads="1"/>
          </p:cNvPicPr>
          <p:nvPr userDrawn="1"/>
        </p:nvPicPr>
        <p:blipFill>
          <a:blip r:embed="rId20">
            <a:extLst>
              <a:ext uri="{28A0092B-C50C-407E-A947-70E740481C1C}">
                <a14:useLocalDpi xmlns:a14="http://schemas.microsoft.com/office/drawing/2010/main" val="0"/>
              </a:ext>
            </a:extLst>
          </a:blip>
          <a:srcRect b="32504"/>
          <a:stretch>
            <a:fillRect/>
          </a:stretch>
        </p:blipFill>
        <p:spPr bwMode="auto">
          <a:xfrm>
            <a:off x="9188450" y="6496050"/>
            <a:ext cx="525463" cy="28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a:extLst>
              <a:ext uri="{FF2B5EF4-FFF2-40B4-BE49-F238E27FC236}">
                <a16:creationId xmlns:a16="http://schemas.microsoft.com/office/drawing/2014/main" id="{4BA94CFA-EBD0-4282-898A-EAD0A543163D}"/>
              </a:ext>
            </a:extLst>
          </p:cNvPr>
          <p:cNvPicPr>
            <a:picLocks noChangeAspect="1" noChangeArrowheads="1"/>
          </p:cNvPicPr>
          <p:nvPr userDrawn="1"/>
        </p:nvPicPr>
        <p:blipFill>
          <a:blip r:embed="rId21" r:link="rId22">
            <a:grayscl/>
            <a:extLst>
              <a:ext uri="{28A0092B-C50C-407E-A947-70E740481C1C}">
                <a14:useLocalDpi xmlns:a14="http://schemas.microsoft.com/office/drawing/2010/main" val="0"/>
              </a:ext>
            </a:extLst>
          </a:blip>
          <a:srcRect l="24054" t="-10054" r="37219"/>
          <a:stretch>
            <a:fillRect/>
          </a:stretch>
        </p:blipFill>
        <p:spPr bwMode="auto">
          <a:xfrm>
            <a:off x="0" y="-428625"/>
            <a:ext cx="1087438"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hdr="0" ftr="0" dt="0"/>
  <p:txStyles>
    <p:titleStyle>
      <a:lvl1pPr algn="l" rtl="0" eaLnBrk="0" fontAlgn="base" hangingPunct="0">
        <a:spcBef>
          <a:spcPct val="0"/>
        </a:spcBef>
        <a:spcAft>
          <a:spcPct val="0"/>
        </a:spcAft>
        <a:defRPr sz="2200" b="1">
          <a:solidFill>
            <a:srgbClr val="006600"/>
          </a:solidFill>
          <a:latin typeface="+mj-lt"/>
          <a:ea typeface="+mj-ea"/>
          <a:cs typeface="+mj-cs"/>
        </a:defRPr>
      </a:lvl1pPr>
      <a:lvl2pPr algn="l" rtl="0" eaLnBrk="0" fontAlgn="base" hangingPunct="0">
        <a:spcBef>
          <a:spcPct val="0"/>
        </a:spcBef>
        <a:spcAft>
          <a:spcPct val="0"/>
        </a:spcAft>
        <a:defRPr sz="2200" b="1">
          <a:solidFill>
            <a:srgbClr val="006600"/>
          </a:solidFill>
          <a:latin typeface="Arial" charset="0"/>
        </a:defRPr>
      </a:lvl2pPr>
      <a:lvl3pPr algn="l" rtl="0" eaLnBrk="0" fontAlgn="base" hangingPunct="0">
        <a:spcBef>
          <a:spcPct val="0"/>
        </a:spcBef>
        <a:spcAft>
          <a:spcPct val="0"/>
        </a:spcAft>
        <a:defRPr sz="2200" b="1">
          <a:solidFill>
            <a:srgbClr val="006600"/>
          </a:solidFill>
          <a:latin typeface="Arial" charset="0"/>
        </a:defRPr>
      </a:lvl3pPr>
      <a:lvl4pPr algn="l" rtl="0" eaLnBrk="0" fontAlgn="base" hangingPunct="0">
        <a:spcBef>
          <a:spcPct val="0"/>
        </a:spcBef>
        <a:spcAft>
          <a:spcPct val="0"/>
        </a:spcAft>
        <a:defRPr sz="2200" b="1">
          <a:solidFill>
            <a:srgbClr val="006600"/>
          </a:solidFill>
          <a:latin typeface="Arial" charset="0"/>
        </a:defRPr>
      </a:lvl4pPr>
      <a:lvl5pPr algn="l" rtl="0" eaLnBrk="0" fontAlgn="base" hangingPunct="0">
        <a:spcBef>
          <a:spcPct val="0"/>
        </a:spcBef>
        <a:spcAft>
          <a:spcPct val="0"/>
        </a:spcAft>
        <a:defRPr sz="2200" b="1">
          <a:solidFill>
            <a:srgbClr val="006600"/>
          </a:solidFill>
          <a:latin typeface="Arial" charset="0"/>
        </a:defRPr>
      </a:lvl5pPr>
      <a:lvl6pPr marL="457200" algn="l" rtl="0" eaLnBrk="0" fontAlgn="base" hangingPunct="0">
        <a:spcBef>
          <a:spcPct val="0"/>
        </a:spcBef>
        <a:spcAft>
          <a:spcPct val="0"/>
        </a:spcAft>
        <a:defRPr sz="2200" b="1">
          <a:solidFill>
            <a:srgbClr val="006600"/>
          </a:solidFill>
          <a:latin typeface="Arial" charset="0"/>
        </a:defRPr>
      </a:lvl6pPr>
      <a:lvl7pPr marL="914400" algn="l" rtl="0" eaLnBrk="0" fontAlgn="base" hangingPunct="0">
        <a:spcBef>
          <a:spcPct val="0"/>
        </a:spcBef>
        <a:spcAft>
          <a:spcPct val="0"/>
        </a:spcAft>
        <a:defRPr sz="2200" b="1">
          <a:solidFill>
            <a:srgbClr val="006600"/>
          </a:solidFill>
          <a:latin typeface="Arial" charset="0"/>
        </a:defRPr>
      </a:lvl7pPr>
      <a:lvl8pPr marL="1371600" algn="l" rtl="0" eaLnBrk="0" fontAlgn="base" hangingPunct="0">
        <a:spcBef>
          <a:spcPct val="0"/>
        </a:spcBef>
        <a:spcAft>
          <a:spcPct val="0"/>
        </a:spcAft>
        <a:defRPr sz="2200" b="1">
          <a:solidFill>
            <a:srgbClr val="006600"/>
          </a:solidFill>
          <a:latin typeface="Arial" charset="0"/>
        </a:defRPr>
      </a:lvl8pPr>
      <a:lvl9pPr marL="1828800" algn="l" rtl="0" eaLnBrk="0" fontAlgn="base" hangingPunct="0">
        <a:spcBef>
          <a:spcPct val="0"/>
        </a:spcBef>
        <a:spcAft>
          <a:spcPct val="0"/>
        </a:spcAft>
        <a:defRPr sz="2200" b="1">
          <a:solidFill>
            <a:srgbClr val="006600"/>
          </a:solidFill>
          <a:latin typeface="Arial" charset="0"/>
        </a:defRPr>
      </a:lvl9pPr>
    </p:titleStyle>
    <p:bodyStyle>
      <a:lvl1pPr marL="179388" indent="-179388" algn="l" rtl="0" eaLnBrk="0" fontAlgn="base" hangingPunct="0">
        <a:spcBef>
          <a:spcPct val="20000"/>
        </a:spcBef>
        <a:spcAft>
          <a:spcPct val="0"/>
        </a:spcAft>
        <a:buClr>
          <a:srgbClr val="CC0000"/>
        </a:buClr>
        <a:buChar char="•"/>
        <a:defRPr>
          <a:solidFill>
            <a:schemeClr val="tx1"/>
          </a:solidFill>
          <a:latin typeface="Tahoma" pitchFamily="34" charset="0"/>
          <a:ea typeface="+mn-ea"/>
          <a:cs typeface="+mn-cs"/>
        </a:defRPr>
      </a:lvl1pPr>
      <a:lvl2pPr marL="539750" indent="-180975" algn="l" rtl="0" eaLnBrk="0" fontAlgn="base" hangingPunct="0">
        <a:spcBef>
          <a:spcPct val="20000"/>
        </a:spcBef>
        <a:spcAft>
          <a:spcPct val="0"/>
        </a:spcAft>
        <a:buClr>
          <a:srgbClr val="CC0000"/>
        </a:buClr>
        <a:buSzPct val="55000"/>
        <a:buFont typeface="Wingdings" panose="05000000000000000000" pitchFamily="2" charset="2"/>
        <a:buChar char="¡"/>
        <a:defRPr>
          <a:solidFill>
            <a:schemeClr val="tx1"/>
          </a:solidFill>
          <a:latin typeface="Tahoma" pitchFamily="34" charset="0"/>
        </a:defRPr>
      </a:lvl2pPr>
      <a:lvl3pPr marL="1168400" indent="-228600" algn="l" rtl="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itchFamily="34" charset="0"/>
        </a:defRPr>
      </a:lvl3pPr>
      <a:lvl4pPr marL="1600200" indent="-228600" algn="l" rtl="0" eaLnBrk="0" fontAlgn="base" hangingPunct="0">
        <a:spcBef>
          <a:spcPct val="20000"/>
        </a:spcBef>
        <a:spcAft>
          <a:spcPct val="0"/>
        </a:spcAft>
        <a:buClr>
          <a:srgbClr val="CC0000"/>
        </a:buClr>
        <a:buSzPct val="70000"/>
        <a:buFont typeface="Wingdings" panose="05000000000000000000" pitchFamily="2" charset="2"/>
        <a:buChar char="n"/>
        <a:defRPr sz="1600">
          <a:solidFill>
            <a:schemeClr val="tx1"/>
          </a:solidFill>
          <a:latin typeface="Trebuchet MS" pitchFamily="34" charset="0"/>
        </a:defRPr>
      </a:lvl4pPr>
      <a:lvl5pPr marL="2057400" indent="-228600" algn="l" rtl="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itchFamily="34" charset="0"/>
        </a:defRPr>
      </a:lvl5pPr>
      <a:lvl6pPr marL="2514600" indent="-228600" algn="l" rtl="0" eaLnBrk="0" fontAlgn="base" hangingPunct="0">
        <a:spcBef>
          <a:spcPct val="20000"/>
        </a:spcBef>
        <a:spcAft>
          <a:spcPct val="0"/>
        </a:spcAft>
        <a:buClr>
          <a:srgbClr val="CC0000"/>
        </a:buClr>
        <a:buSzPct val="70000"/>
        <a:buFont typeface="Wingdings" pitchFamily="2" charset="2"/>
        <a:buChar char="o"/>
        <a:defRPr sz="1600">
          <a:solidFill>
            <a:schemeClr val="tx1"/>
          </a:solidFill>
          <a:latin typeface="Trebuchet MS" pitchFamily="34" charset="0"/>
        </a:defRPr>
      </a:lvl6pPr>
      <a:lvl7pPr marL="2971800" indent="-228600" algn="l" rtl="0" eaLnBrk="0" fontAlgn="base" hangingPunct="0">
        <a:spcBef>
          <a:spcPct val="20000"/>
        </a:spcBef>
        <a:spcAft>
          <a:spcPct val="0"/>
        </a:spcAft>
        <a:buClr>
          <a:srgbClr val="CC0000"/>
        </a:buClr>
        <a:buSzPct val="70000"/>
        <a:buFont typeface="Wingdings" pitchFamily="2" charset="2"/>
        <a:buChar char="o"/>
        <a:defRPr sz="1600">
          <a:solidFill>
            <a:schemeClr val="tx1"/>
          </a:solidFill>
          <a:latin typeface="Trebuchet MS" pitchFamily="34" charset="0"/>
        </a:defRPr>
      </a:lvl7pPr>
      <a:lvl8pPr marL="3429000" indent="-228600" algn="l" rtl="0" eaLnBrk="0" fontAlgn="base" hangingPunct="0">
        <a:spcBef>
          <a:spcPct val="20000"/>
        </a:spcBef>
        <a:spcAft>
          <a:spcPct val="0"/>
        </a:spcAft>
        <a:buClr>
          <a:srgbClr val="CC0000"/>
        </a:buClr>
        <a:buSzPct val="70000"/>
        <a:buFont typeface="Wingdings" pitchFamily="2" charset="2"/>
        <a:buChar char="o"/>
        <a:defRPr sz="1600">
          <a:solidFill>
            <a:schemeClr val="tx1"/>
          </a:solidFill>
          <a:latin typeface="Trebuchet MS" pitchFamily="34" charset="0"/>
        </a:defRPr>
      </a:lvl8pPr>
      <a:lvl9pPr marL="3886200" indent="-228600" algn="l" rtl="0" eaLnBrk="0" fontAlgn="base" hangingPunct="0">
        <a:spcBef>
          <a:spcPct val="20000"/>
        </a:spcBef>
        <a:spcAft>
          <a:spcPct val="0"/>
        </a:spcAft>
        <a:buClr>
          <a:srgbClr val="CC0000"/>
        </a:buClr>
        <a:buSzPct val="70000"/>
        <a:buFont typeface="Wingdings" pitchFamily="2" charset="2"/>
        <a:buChar char="o"/>
        <a:defRPr sz="1600">
          <a:solidFill>
            <a:schemeClr val="tx1"/>
          </a:solidFill>
          <a:latin typeface="Trebuchet MS" pitchFamily="34" charset="0"/>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acintosh%20HD:Users:staff7:Desktop:PPT%20intercentER:OMINI.pn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9.sv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11.svg"/></Relationships>
</file>

<file path=ppt/slides/_rels/slide17.xml.rels><?xml version="1.0" encoding="UTF-8" standalone="yes"?>
<Relationships xmlns="http://schemas.openxmlformats.org/package/2006/relationships"><Relationship Id="rId3" Type="http://schemas.openxmlformats.org/officeDocument/2006/relationships/hyperlink" Target="mailto:ntercenter@regione.emilia-romagna.it" TargetMode="External"/><Relationship Id="rId2" Type="http://schemas.openxmlformats.org/officeDocument/2006/relationships/hyperlink" Target="http://intercenter.regione.emilia-romagna/"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8">
            <a:extLst>
              <a:ext uri="{FF2B5EF4-FFF2-40B4-BE49-F238E27FC236}">
                <a16:creationId xmlns:a16="http://schemas.microsoft.com/office/drawing/2014/main" id="{CC88D78F-0E84-4919-9381-FB7A34BA07A2}"/>
              </a:ext>
            </a:extLst>
          </p:cNvPr>
          <p:cNvSpPr>
            <a:spLocks noChangeArrowheads="1"/>
          </p:cNvSpPr>
          <p:nvPr/>
        </p:nvSpPr>
        <p:spPr bwMode="auto">
          <a:xfrm rot="-5400000">
            <a:off x="-3268662" y="3268662"/>
            <a:ext cx="6858000" cy="320675"/>
          </a:xfrm>
          <a:prstGeom prst="rect">
            <a:avLst/>
          </a:prstGeom>
          <a:gradFill rotWithShape="1">
            <a:gsLst>
              <a:gs pos="0">
                <a:srgbClr val="006600"/>
              </a:gs>
              <a:gs pos="100000">
                <a:srgbClr val="0080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lgn="ctr">
              <a:spcBef>
                <a:spcPct val="0"/>
              </a:spcBef>
              <a:buSzPct val="70000"/>
              <a:buFont typeface="Wingdings" panose="05000000000000000000" pitchFamily="2" charset="2"/>
              <a:buNone/>
            </a:pPr>
            <a:endParaRPr lang="it-IT" altLang="it-IT">
              <a:latin typeface="Arial" panose="020B0604020202020204" pitchFamily="34" charset="0"/>
            </a:endParaRPr>
          </a:p>
        </p:txBody>
      </p:sp>
      <p:sp>
        <p:nvSpPr>
          <p:cNvPr id="4099" name="Rettangolo 5">
            <a:extLst>
              <a:ext uri="{FF2B5EF4-FFF2-40B4-BE49-F238E27FC236}">
                <a16:creationId xmlns:a16="http://schemas.microsoft.com/office/drawing/2014/main" id="{51477718-CE4D-432C-860B-CB06F7D323CF}"/>
              </a:ext>
            </a:extLst>
          </p:cNvPr>
          <p:cNvSpPr>
            <a:spLocks noChangeArrowheads="1"/>
          </p:cNvSpPr>
          <p:nvPr/>
        </p:nvSpPr>
        <p:spPr bwMode="auto">
          <a:xfrm>
            <a:off x="2032000" y="4297363"/>
            <a:ext cx="73644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lgn="ctr">
              <a:spcBef>
                <a:spcPct val="0"/>
              </a:spcBef>
              <a:buSzPct val="70000"/>
              <a:buFont typeface="Wingdings" panose="05000000000000000000" pitchFamily="2" charset="2"/>
              <a:buNone/>
            </a:pPr>
            <a:endParaRPr lang="it-IT" altLang="it-IT" sz="2400" b="1">
              <a:solidFill>
                <a:srgbClr val="800000"/>
              </a:solidFill>
            </a:endParaRPr>
          </a:p>
          <a:p>
            <a:pPr algn="ctr">
              <a:spcBef>
                <a:spcPct val="0"/>
              </a:spcBef>
              <a:buSzPct val="70000"/>
              <a:buFont typeface="Wingdings" panose="05000000000000000000" pitchFamily="2" charset="2"/>
              <a:buNone/>
            </a:pPr>
            <a:endParaRPr lang="it-IT" altLang="it-IT" sz="2400" b="1">
              <a:solidFill>
                <a:srgbClr val="800000"/>
              </a:solidFill>
            </a:endParaRPr>
          </a:p>
          <a:p>
            <a:pPr algn="ctr">
              <a:spcBef>
                <a:spcPct val="0"/>
              </a:spcBef>
              <a:buSzPct val="70000"/>
              <a:buFont typeface="Wingdings" panose="05000000000000000000" pitchFamily="2" charset="2"/>
              <a:buNone/>
            </a:pPr>
            <a:endParaRPr lang="it-IT" altLang="it-IT" sz="2400" b="1">
              <a:solidFill>
                <a:srgbClr val="800000"/>
              </a:solidFill>
            </a:endParaRPr>
          </a:p>
        </p:txBody>
      </p:sp>
      <p:pic>
        <p:nvPicPr>
          <p:cNvPr id="4100" name="Picture 13">
            <a:extLst>
              <a:ext uri="{FF2B5EF4-FFF2-40B4-BE49-F238E27FC236}">
                <a16:creationId xmlns:a16="http://schemas.microsoft.com/office/drawing/2014/main" id="{C2F06422-FC74-426B-A0C3-057711F407FF}"/>
              </a:ext>
            </a:extLst>
          </p:cNvPr>
          <p:cNvPicPr>
            <a:picLocks noChangeAspect="1" noChangeArrowheads="1"/>
          </p:cNvPicPr>
          <p:nvPr/>
        </p:nvPicPr>
        <p:blipFill>
          <a:blip r:embed="rId3" r:link="rId4">
            <a:grayscl/>
            <a:extLst>
              <a:ext uri="{28A0092B-C50C-407E-A947-70E740481C1C}">
                <a14:useLocalDpi xmlns:a14="http://schemas.microsoft.com/office/drawing/2010/main" val="0"/>
              </a:ext>
            </a:extLst>
          </a:blip>
          <a:srcRect l="24054" t="-10054" r="37219"/>
          <a:stretch>
            <a:fillRect/>
          </a:stretch>
        </p:blipFill>
        <p:spPr bwMode="auto">
          <a:xfrm>
            <a:off x="0" y="1670050"/>
            <a:ext cx="1949450" cy="543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10" descr="Logo Intercent-ER_RGB">
            <a:extLst>
              <a:ext uri="{FF2B5EF4-FFF2-40B4-BE49-F238E27FC236}">
                <a16:creationId xmlns:a16="http://schemas.microsoft.com/office/drawing/2014/main" id="{4B6B6007-487B-4AB3-8F47-11302245B5B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3664" t="9985"/>
          <a:stretch>
            <a:fillRect/>
          </a:stretch>
        </p:blipFill>
        <p:spPr bwMode="auto">
          <a:xfrm>
            <a:off x="6878638" y="477838"/>
            <a:ext cx="2541587" cy="95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11">
            <a:extLst>
              <a:ext uri="{FF2B5EF4-FFF2-40B4-BE49-F238E27FC236}">
                <a16:creationId xmlns:a16="http://schemas.microsoft.com/office/drawing/2014/main" id="{A5298096-2678-4B3E-A161-737C19D89CB6}"/>
              </a:ext>
            </a:extLst>
          </p:cNvPr>
          <p:cNvSpPr txBox="1">
            <a:spLocks noChangeArrowheads="1"/>
          </p:cNvSpPr>
          <p:nvPr/>
        </p:nvSpPr>
        <p:spPr bwMode="auto">
          <a:xfrm>
            <a:off x="1154113" y="2651125"/>
            <a:ext cx="8218487" cy="1723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lgn="r">
              <a:spcBef>
                <a:spcPct val="0"/>
              </a:spcBef>
              <a:buSzPct val="70000"/>
              <a:buFont typeface="Wingdings" panose="05000000000000000000" pitchFamily="2" charset="2"/>
              <a:buNone/>
            </a:pPr>
            <a:r>
              <a:rPr lang="it-IT" altLang="it-IT" sz="3000" b="1" dirty="0">
                <a:solidFill>
                  <a:srgbClr val="008000"/>
                </a:solidFill>
                <a:latin typeface="Calibri" panose="020F0502020204030204" pitchFamily="34" charset="0"/>
                <a:ea typeface="ＭＳ Ｐゴシック" panose="020B0600070205080204" pitchFamily="34" charset="-128"/>
                <a:cs typeface="Times New Roman" panose="02020603050405020304" pitchFamily="18" charset="0"/>
              </a:rPr>
              <a:t>Noleggio riscuotitrici automatiche per Aziende Sanitarie 2</a:t>
            </a:r>
            <a:endParaRPr lang="it-IT" altLang="it-IT" sz="2800" b="1" i="1" dirty="0">
              <a:solidFill>
                <a:srgbClr val="008000"/>
              </a:solidFill>
              <a:latin typeface="Calibri" panose="020F0502020204030204" pitchFamily="34" charset="0"/>
              <a:ea typeface="ＭＳ Ｐゴシック" panose="020B0600070205080204" pitchFamily="34" charset="-128"/>
              <a:cs typeface="Times New Roman" panose="02020603050405020304" pitchFamily="18" charset="0"/>
            </a:endParaRPr>
          </a:p>
          <a:p>
            <a:pPr algn="r">
              <a:spcBef>
                <a:spcPct val="0"/>
              </a:spcBef>
              <a:buSzPct val="70000"/>
              <a:buFont typeface="Wingdings" panose="05000000000000000000" pitchFamily="2" charset="2"/>
              <a:buNone/>
            </a:pPr>
            <a:endParaRPr lang="it-IT" altLang="it-IT" sz="2800" b="1" i="1" dirty="0">
              <a:solidFill>
                <a:srgbClr val="008000"/>
              </a:solidFill>
              <a:latin typeface="Calibri" panose="020F0502020204030204" pitchFamily="34" charset="0"/>
              <a:ea typeface="ＭＳ Ｐゴシック" panose="020B0600070205080204" pitchFamily="34" charset="-128"/>
              <a:cs typeface="Times New Roman" panose="02020603050405020304" pitchFamily="18" charset="0"/>
            </a:endParaRPr>
          </a:p>
          <a:p>
            <a:pPr lvl="1" algn="r">
              <a:spcBef>
                <a:spcPct val="0"/>
              </a:spcBef>
              <a:buSzPct val="70000"/>
              <a:buFont typeface="Wingdings" panose="05000000000000000000" pitchFamily="2" charset="2"/>
              <a:buNone/>
            </a:pPr>
            <a:r>
              <a:rPr lang="it-IT" altLang="it-IT" sz="1800" b="1" i="1" dirty="0">
                <a:solidFill>
                  <a:srgbClr val="008000"/>
                </a:solidFill>
                <a:latin typeface="Calibri" panose="020F0502020204030204" pitchFamily="34" charset="0"/>
                <a:ea typeface="ＭＳ Ｐゴシック" panose="020B0600070205080204" pitchFamily="34" charset="-128"/>
                <a:cs typeface="Times New Roman" panose="02020603050405020304" pitchFamily="18" charset="0"/>
              </a:rPr>
              <a:t>Consultazione di mercato -7 novembre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3">
            <a:extLst>
              <a:ext uri="{FF2B5EF4-FFF2-40B4-BE49-F238E27FC236}">
                <a16:creationId xmlns:a16="http://schemas.microsoft.com/office/drawing/2014/main" id="{D6660C70-987B-4C5D-947F-AF00E8E1E245}"/>
              </a:ext>
            </a:extLst>
          </p:cNvPr>
          <p:cNvSpPr txBox="1">
            <a:spLocks noChangeArrowheads="1"/>
          </p:cNvSpPr>
          <p:nvPr/>
        </p:nvSpPr>
        <p:spPr bwMode="auto">
          <a:xfrm>
            <a:off x="3934783" y="6511431"/>
            <a:ext cx="2060245" cy="2507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86" tIns="46793" rIns="89986" bIns="46793"/>
          <a:lstStyle>
            <a:lvl1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2pPr>
            <a:lvl3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9pPr>
          </a:lstStyle>
          <a:p>
            <a:pPr algn="ctr">
              <a:spcBef>
                <a:spcPct val="0"/>
              </a:spcBef>
              <a:buClrTx/>
              <a:buSzPct val="70000"/>
              <a:buFontTx/>
              <a:buNone/>
            </a:pPr>
            <a:fld id="{CF9BB2DE-A7C6-4070-971B-28B023C4ADF8}" type="slidenum">
              <a:rPr lang="it-IT" altLang="it-IT" sz="1400" b="1">
                <a:solidFill>
                  <a:srgbClr val="336600"/>
                </a:solidFill>
                <a:latin typeface="Calibri" panose="020F0502020204030204" pitchFamily="34" charset="0"/>
              </a:rPr>
              <a:pPr algn="ctr">
                <a:spcBef>
                  <a:spcPct val="0"/>
                </a:spcBef>
                <a:buClrTx/>
                <a:buSzPct val="70000"/>
                <a:buFontTx/>
                <a:buNone/>
              </a:pPr>
              <a:t>10</a:t>
            </a:fld>
            <a:endParaRPr lang="it-IT" altLang="it-IT" sz="1400" b="1">
              <a:solidFill>
                <a:srgbClr val="336600"/>
              </a:solidFill>
              <a:latin typeface="Calibri" panose="020F0502020204030204" pitchFamily="34" charset="0"/>
            </a:endParaRPr>
          </a:p>
        </p:txBody>
      </p:sp>
      <p:sp>
        <p:nvSpPr>
          <p:cNvPr id="2" name="CasellaDiTesto 1">
            <a:extLst>
              <a:ext uri="{FF2B5EF4-FFF2-40B4-BE49-F238E27FC236}">
                <a16:creationId xmlns:a16="http://schemas.microsoft.com/office/drawing/2014/main" id="{93E452C1-757E-4535-86D6-DF6696BA0218}"/>
              </a:ext>
            </a:extLst>
          </p:cNvPr>
          <p:cNvSpPr txBox="1"/>
          <p:nvPr/>
        </p:nvSpPr>
        <p:spPr>
          <a:xfrm>
            <a:off x="974725" y="1431738"/>
            <a:ext cx="8493351" cy="3170099"/>
          </a:xfrm>
          <a:prstGeom prst="rect">
            <a:avLst/>
          </a:prstGeom>
          <a:noFill/>
        </p:spPr>
        <p:txBody>
          <a:bodyPr wrap="square" rtlCol="0">
            <a:spAutoFit/>
          </a:bodyPr>
          <a:lstStyle/>
          <a:p>
            <a:pPr algn="just">
              <a:spcAft>
                <a:spcPts val="600"/>
              </a:spcAft>
            </a:pPr>
            <a:r>
              <a:rPr lang="it-IT" sz="1800" dirty="0"/>
              <a:t>Le Aziende sanitarie assumeranno a proprio carico le seguenti attività e/o interventi ed i relativi oneri economici:</a:t>
            </a:r>
          </a:p>
          <a:p>
            <a:pPr marL="285750" indent="-285750" algn="just">
              <a:spcAft>
                <a:spcPts val="600"/>
              </a:spcAft>
              <a:buFont typeface="Arial" panose="020B0604020202020204" pitchFamily="34" charset="0"/>
              <a:buChar char="−"/>
            </a:pPr>
            <a:r>
              <a:rPr lang="it-IT" sz="1800" dirty="0"/>
              <a:t>eventuali adeguamenti e/o opere strutturali, edili e impiantistiche necessarie a predisporre in modo adeguato e sicuro i locali destinati ad ospitare le casse automatiche;</a:t>
            </a:r>
          </a:p>
          <a:p>
            <a:pPr marL="285750" indent="-285750" algn="just">
              <a:spcAft>
                <a:spcPts val="600"/>
              </a:spcAft>
              <a:buFont typeface="Arial" panose="020B0604020202020204" pitchFamily="34" charset="0"/>
              <a:buChar char="−"/>
            </a:pPr>
            <a:r>
              <a:rPr lang="it-IT" sz="1800" dirty="0"/>
              <a:t>adeguamento delle reti informatiche e predisposizione dei punti rete in ciascun sito per consentire i collegamenti con le casse automatiche;</a:t>
            </a:r>
          </a:p>
          <a:p>
            <a:pPr marL="285750" indent="-285750" algn="just">
              <a:spcAft>
                <a:spcPts val="600"/>
              </a:spcAft>
              <a:buFont typeface="Arial" panose="020B0604020202020204" pitchFamily="34" charset="0"/>
              <a:buChar char="−"/>
            </a:pPr>
            <a:r>
              <a:rPr lang="it-IT" sz="1800" dirty="0"/>
              <a:t>predisposizione di prese elettriche;</a:t>
            </a:r>
          </a:p>
          <a:p>
            <a:pPr marL="285750" indent="-285750" algn="just">
              <a:spcAft>
                <a:spcPts val="600"/>
              </a:spcAft>
              <a:buFont typeface="Arial" panose="020B0604020202020204" pitchFamily="34" charset="0"/>
              <a:buChar char="−"/>
            </a:pPr>
            <a:r>
              <a:rPr lang="it-IT" sz="1800" dirty="0"/>
              <a:t>predisposizione di linee telefoniche/punti rete LAN, al fine di consentire il collegamento al sistema POS delle casse automatiche.</a:t>
            </a:r>
          </a:p>
        </p:txBody>
      </p:sp>
      <p:sp>
        <p:nvSpPr>
          <p:cNvPr id="11" name="Titolo 2">
            <a:extLst>
              <a:ext uri="{FF2B5EF4-FFF2-40B4-BE49-F238E27FC236}">
                <a16:creationId xmlns:a16="http://schemas.microsoft.com/office/drawing/2014/main" id="{F4191B11-B4FD-417D-AC02-91C1B38B4A2B}"/>
              </a:ext>
            </a:extLst>
          </p:cNvPr>
          <p:cNvSpPr txBox="1">
            <a:spLocks/>
          </p:cNvSpPr>
          <p:nvPr/>
        </p:nvSpPr>
        <p:spPr bwMode="auto">
          <a:xfrm>
            <a:off x="974725" y="269875"/>
            <a:ext cx="8596313" cy="357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200" b="1">
                <a:solidFill>
                  <a:srgbClr val="006600"/>
                </a:solidFill>
                <a:latin typeface="+mj-lt"/>
                <a:ea typeface="+mj-ea"/>
                <a:cs typeface="+mj-cs"/>
              </a:defRPr>
            </a:lvl1pPr>
            <a:lvl2pPr algn="l" rtl="0" eaLnBrk="0" fontAlgn="base" hangingPunct="0">
              <a:spcBef>
                <a:spcPct val="0"/>
              </a:spcBef>
              <a:spcAft>
                <a:spcPct val="0"/>
              </a:spcAft>
              <a:defRPr sz="2200" b="1">
                <a:solidFill>
                  <a:srgbClr val="006600"/>
                </a:solidFill>
                <a:latin typeface="Arial" charset="0"/>
              </a:defRPr>
            </a:lvl2pPr>
            <a:lvl3pPr algn="l" rtl="0" eaLnBrk="0" fontAlgn="base" hangingPunct="0">
              <a:spcBef>
                <a:spcPct val="0"/>
              </a:spcBef>
              <a:spcAft>
                <a:spcPct val="0"/>
              </a:spcAft>
              <a:defRPr sz="2200" b="1">
                <a:solidFill>
                  <a:srgbClr val="006600"/>
                </a:solidFill>
                <a:latin typeface="Arial" charset="0"/>
              </a:defRPr>
            </a:lvl3pPr>
            <a:lvl4pPr algn="l" rtl="0" eaLnBrk="0" fontAlgn="base" hangingPunct="0">
              <a:spcBef>
                <a:spcPct val="0"/>
              </a:spcBef>
              <a:spcAft>
                <a:spcPct val="0"/>
              </a:spcAft>
              <a:defRPr sz="2200" b="1">
                <a:solidFill>
                  <a:srgbClr val="006600"/>
                </a:solidFill>
                <a:latin typeface="Arial" charset="0"/>
              </a:defRPr>
            </a:lvl4pPr>
            <a:lvl5pPr algn="l" rtl="0" eaLnBrk="0" fontAlgn="base" hangingPunct="0">
              <a:spcBef>
                <a:spcPct val="0"/>
              </a:spcBef>
              <a:spcAft>
                <a:spcPct val="0"/>
              </a:spcAft>
              <a:defRPr sz="2200" b="1">
                <a:solidFill>
                  <a:srgbClr val="006600"/>
                </a:solidFill>
                <a:latin typeface="Arial" charset="0"/>
              </a:defRPr>
            </a:lvl5pPr>
            <a:lvl6pPr marL="457200" algn="l" rtl="0" eaLnBrk="0" fontAlgn="base" hangingPunct="0">
              <a:spcBef>
                <a:spcPct val="0"/>
              </a:spcBef>
              <a:spcAft>
                <a:spcPct val="0"/>
              </a:spcAft>
              <a:defRPr sz="2200" b="1">
                <a:solidFill>
                  <a:srgbClr val="006600"/>
                </a:solidFill>
                <a:latin typeface="Arial" charset="0"/>
              </a:defRPr>
            </a:lvl6pPr>
            <a:lvl7pPr marL="914400" algn="l" rtl="0" eaLnBrk="0" fontAlgn="base" hangingPunct="0">
              <a:spcBef>
                <a:spcPct val="0"/>
              </a:spcBef>
              <a:spcAft>
                <a:spcPct val="0"/>
              </a:spcAft>
              <a:defRPr sz="2200" b="1">
                <a:solidFill>
                  <a:srgbClr val="006600"/>
                </a:solidFill>
                <a:latin typeface="Arial" charset="0"/>
              </a:defRPr>
            </a:lvl7pPr>
            <a:lvl8pPr marL="1371600" algn="l" rtl="0" eaLnBrk="0" fontAlgn="base" hangingPunct="0">
              <a:spcBef>
                <a:spcPct val="0"/>
              </a:spcBef>
              <a:spcAft>
                <a:spcPct val="0"/>
              </a:spcAft>
              <a:defRPr sz="2200" b="1">
                <a:solidFill>
                  <a:srgbClr val="006600"/>
                </a:solidFill>
                <a:latin typeface="Arial" charset="0"/>
              </a:defRPr>
            </a:lvl8pPr>
            <a:lvl9pPr marL="1828800" algn="l" rtl="0" eaLnBrk="0" fontAlgn="base" hangingPunct="0">
              <a:spcBef>
                <a:spcPct val="0"/>
              </a:spcBef>
              <a:spcAft>
                <a:spcPct val="0"/>
              </a:spcAft>
              <a:defRPr sz="2200" b="1">
                <a:solidFill>
                  <a:srgbClr val="006600"/>
                </a:solidFill>
                <a:latin typeface="Arial" charset="0"/>
              </a:defRPr>
            </a:lvl9pPr>
          </a:lstStyle>
          <a:p>
            <a:pPr algn="ctr">
              <a:defRPr/>
            </a:pPr>
            <a:r>
              <a:rPr lang="it-IT" altLang="it-IT" kern="0" dirty="0">
                <a:solidFill>
                  <a:schemeClr val="bg1"/>
                </a:solidFill>
                <a:latin typeface="Calibri" panose="020F0502020204030204" pitchFamily="34" charset="0"/>
              </a:rPr>
              <a:t>Oggetto della procedura</a:t>
            </a:r>
            <a:endParaRPr lang="it-IT" altLang="it-IT" sz="1800" kern="0" dirty="0">
              <a:solidFill>
                <a:schemeClr val="bg1"/>
              </a:solidFill>
              <a:latin typeface="Calibri" panose="020F0502020204030204" pitchFamily="34" charset="0"/>
            </a:endParaRPr>
          </a:p>
        </p:txBody>
      </p:sp>
      <p:sp>
        <p:nvSpPr>
          <p:cNvPr id="12" name="Text Box 2">
            <a:extLst>
              <a:ext uri="{FF2B5EF4-FFF2-40B4-BE49-F238E27FC236}">
                <a16:creationId xmlns:a16="http://schemas.microsoft.com/office/drawing/2014/main" id="{3524E2E8-8D73-450D-B17D-2A65C38EA1DB}"/>
              </a:ext>
            </a:extLst>
          </p:cNvPr>
          <p:cNvSpPr txBox="1">
            <a:spLocks noChangeArrowheads="1"/>
          </p:cNvSpPr>
          <p:nvPr/>
        </p:nvSpPr>
        <p:spPr bwMode="auto">
          <a:xfrm>
            <a:off x="974725" y="949075"/>
            <a:ext cx="8493351" cy="402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9986" tIns="46793" rIns="89986" bIns="46793">
            <a:spAutoFit/>
          </a:bodyPr>
          <a:lstStyle>
            <a:lvl1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2pPr>
            <a:lvl3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9pPr>
          </a:lstStyle>
          <a:p>
            <a:pPr>
              <a:spcBef>
                <a:spcPts val="600"/>
              </a:spcBef>
              <a:buClrTx/>
              <a:buSzPct val="70000"/>
            </a:pPr>
            <a:r>
              <a:rPr lang="it-IT" altLang="it-IT" sz="2000" b="1" dirty="0">
                <a:solidFill>
                  <a:schemeClr val="tx1"/>
                </a:solidFill>
                <a:latin typeface="+mn-lt"/>
                <a:cs typeface="Times New Roman" panose="02020603050405020304" pitchFamily="18" charset="0"/>
              </a:rPr>
              <a:t>ONERI A CARICO DELLE AZIENDE SANITARIE</a:t>
            </a:r>
          </a:p>
        </p:txBody>
      </p:sp>
    </p:spTree>
    <p:extLst>
      <p:ext uri="{BB962C8B-B14F-4D97-AF65-F5344CB8AC3E}">
        <p14:creationId xmlns:p14="http://schemas.microsoft.com/office/powerpoint/2010/main" val="11681054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numero diapositiva 3">
            <a:extLst>
              <a:ext uri="{FF2B5EF4-FFF2-40B4-BE49-F238E27FC236}">
                <a16:creationId xmlns:a16="http://schemas.microsoft.com/office/drawing/2014/main" id="{5F74B2AC-5E74-4797-82AA-3B44AF2C7944}"/>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spcBef>
                <a:spcPct val="0"/>
              </a:spcBef>
              <a:buFont typeface="Wingdings" panose="05000000000000000000" pitchFamily="2" charset="2"/>
              <a:buNone/>
            </a:pPr>
            <a:fld id="{6AAB5BE7-8E3A-49F1-AC49-5F1206BA0D3F}" type="slidenum">
              <a:rPr lang="it-IT" altLang="it-IT" smtClean="0">
                <a:solidFill>
                  <a:srgbClr val="336600"/>
                </a:solidFill>
              </a:rPr>
              <a:pPr>
                <a:spcBef>
                  <a:spcPct val="0"/>
                </a:spcBef>
                <a:buFont typeface="Wingdings" panose="05000000000000000000" pitchFamily="2" charset="2"/>
                <a:buNone/>
              </a:pPr>
              <a:t>11</a:t>
            </a:fld>
            <a:endParaRPr lang="it-IT" altLang="it-IT">
              <a:solidFill>
                <a:srgbClr val="336600"/>
              </a:solidFill>
            </a:endParaRPr>
          </a:p>
        </p:txBody>
      </p:sp>
      <p:sp>
        <p:nvSpPr>
          <p:cNvPr id="6" name="Titolo 2">
            <a:extLst>
              <a:ext uri="{FF2B5EF4-FFF2-40B4-BE49-F238E27FC236}">
                <a16:creationId xmlns:a16="http://schemas.microsoft.com/office/drawing/2014/main" id="{7E463B01-922C-4947-ADC0-DBFCDE3DCCEE}"/>
              </a:ext>
            </a:extLst>
          </p:cNvPr>
          <p:cNvSpPr txBox="1">
            <a:spLocks/>
          </p:cNvSpPr>
          <p:nvPr/>
        </p:nvSpPr>
        <p:spPr bwMode="auto">
          <a:xfrm>
            <a:off x="974725" y="269875"/>
            <a:ext cx="8596313" cy="357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200" b="1">
                <a:solidFill>
                  <a:srgbClr val="006600"/>
                </a:solidFill>
                <a:latin typeface="+mj-lt"/>
                <a:ea typeface="+mj-ea"/>
                <a:cs typeface="+mj-cs"/>
              </a:defRPr>
            </a:lvl1pPr>
            <a:lvl2pPr algn="l" rtl="0" eaLnBrk="0" fontAlgn="base" hangingPunct="0">
              <a:spcBef>
                <a:spcPct val="0"/>
              </a:spcBef>
              <a:spcAft>
                <a:spcPct val="0"/>
              </a:spcAft>
              <a:defRPr sz="2200" b="1">
                <a:solidFill>
                  <a:srgbClr val="006600"/>
                </a:solidFill>
                <a:latin typeface="Arial" charset="0"/>
              </a:defRPr>
            </a:lvl2pPr>
            <a:lvl3pPr algn="l" rtl="0" eaLnBrk="0" fontAlgn="base" hangingPunct="0">
              <a:spcBef>
                <a:spcPct val="0"/>
              </a:spcBef>
              <a:spcAft>
                <a:spcPct val="0"/>
              </a:spcAft>
              <a:defRPr sz="2200" b="1">
                <a:solidFill>
                  <a:srgbClr val="006600"/>
                </a:solidFill>
                <a:latin typeface="Arial" charset="0"/>
              </a:defRPr>
            </a:lvl3pPr>
            <a:lvl4pPr algn="l" rtl="0" eaLnBrk="0" fontAlgn="base" hangingPunct="0">
              <a:spcBef>
                <a:spcPct val="0"/>
              </a:spcBef>
              <a:spcAft>
                <a:spcPct val="0"/>
              </a:spcAft>
              <a:defRPr sz="2200" b="1">
                <a:solidFill>
                  <a:srgbClr val="006600"/>
                </a:solidFill>
                <a:latin typeface="Arial" charset="0"/>
              </a:defRPr>
            </a:lvl4pPr>
            <a:lvl5pPr algn="l" rtl="0" eaLnBrk="0" fontAlgn="base" hangingPunct="0">
              <a:spcBef>
                <a:spcPct val="0"/>
              </a:spcBef>
              <a:spcAft>
                <a:spcPct val="0"/>
              </a:spcAft>
              <a:defRPr sz="2200" b="1">
                <a:solidFill>
                  <a:srgbClr val="006600"/>
                </a:solidFill>
                <a:latin typeface="Arial" charset="0"/>
              </a:defRPr>
            </a:lvl5pPr>
            <a:lvl6pPr marL="457200" algn="l" rtl="0" eaLnBrk="0" fontAlgn="base" hangingPunct="0">
              <a:spcBef>
                <a:spcPct val="0"/>
              </a:spcBef>
              <a:spcAft>
                <a:spcPct val="0"/>
              </a:spcAft>
              <a:defRPr sz="2200" b="1">
                <a:solidFill>
                  <a:srgbClr val="006600"/>
                </a:solidFill>
                <a:latin typeface="Arial" charset="0"/>
              </a:defRPr>
            </a:lvl6pPr>
            <a:lvl7pPr marL="914400" algn="l" rtl="0" eaLnBrk="0" fontAlgn="base" hangingPunct="0">
              <a:spcBef>
                <a:spcPct val="0"/>
              </a:spcBef>
              <a:spcAft>
                <a:spcPct val="0"/>
              </a:spcAft>
              <a:defRPr sz="2200" b="1">
                <a:solidFill>
                  <a:srgbClr val="006600"/>
                </a:solidFill>
                <a:latin typeface="Arial" charset="0"/>
              </a:defRPr>
            </a:lvl7pPr>
            <a:lvl8pPr marL="1371600" algn="l" rtl="0" eaLnBrk="0" fontAlgn="base" hangingPunct="0">
              <a:spcBef>
                <a:spcPct val="0"/>
              </a:spcBef>
              <a:spcAft>
                <a:spcPct val="0"/>
              </a:spcAft>
              <a:defRPr sz="2200" b="1">
                <a:solidFill>
                  <a:srgbClr val="006600"/>
                </a:solidFill>
                <a:latin typeface="Arial" charset="0"/>
              </a:defRPr>
            </a:lvl8pPr>
            <a:lvl9pPr marL="1828800" algn="l" rtl="0" eaLnBrk="0" fontAlgn="base" hangingPunct="0">
              <a:spcBef>
                <a:spcPct val="0"/>
              </a:spcBef>
              <a:spcAft>
                <a:spcPct val="0"/>
              </a:spcAft>
              <a:defRPr sz="2200" b="1">
                <a:solidFill>
                  <a:srgbClr val="006600"/>
                </a:solidFill>
                <a:latin typeface="Arial" charset="0"/>
              </a:defRPr>
            </a:lvl9pPr>
          </a:lstStyle>
          <a:p>
            <a:pPr algn="ctr">
              <a:defRPr/>
            </a:pPr>
            <a:r>
              <a:rPr lang="it-IT" altLang="it-IT" kern="0" dirty="0">
                <a:solidFill>
                  <a:schemeClr val="bg1"/>
                </a:solidFill>
                <a:latin typeface="Calibri" panose="020F0502020204030204" pitchFamily="34" charset="0"/>
              </a:rPr>
              <a:t>Sommario</a:t>
            </a:r>
            <a:endParaRPr lang="it-IT" altLang="it-IT" sz="1800" kern="0" dirty="0">
              <a:solidFill>
                <a:schemeClr val="bg1"/>
              </a:solidFill>
              <a:latin typeface="Calibri" panose="020F0502020204030204" pitchFamily="34" charset="0"/>
            </a:endParaRPr>
          </a:p>
        </p:txBody>
      </p:sp>
      <p:sp>
        <p:nvSpPr>
          <p:cNvPr id="8196" name="Rectangle 35">
            <a:extLst>
              <a:ext uri="{FF2B5EF4-FFF2-40B4-BE49-F238E27FC236}">
                <a16:creationId xmlns:a16="http://schemas.microsoft.com/office/drawing/2014/main" id="{502722D2-D2E5-4C6C-94B2-E0C857239258}"/>
              </a:ext>
            </a:extLst>
          </p:cNvPr>
          <p:cNvSpPr>
            <a:spLocks noChangeArrowheads="1"/>
          </p:cNvSpPr>
          <p:nvPr/>
        </p:nvSpPr>
        <p:spPr bwMode="auto">
          <a:xfrm>
            <a:off x="2292350" y="1860550"/>
            <a:ext cx="5845175" cy="253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lnSpc>
                <a:spcPct val="150000"/>
              </a:lnSpc>
              <a:spcBef>
                <a:spcPts val="600"/>
              </a:spcBef>
              <a:buSzPct val="70000"/>
              <a:buFont typeface="Wingdings" panose="05000000000000000000" pitchFamily="2" charset="2"/>
              <a:buNone/>
            </a:pPr>
            <a:r>
              <a:rPr lang="it-IT" altLang="it-IT" sz="2400">
                <a:latin typeface="Calibri" panose="020F0502020204030204" pitchFamily="34" charset="0"/>
                <a:ea typeface="ＭＳ Ｐゴシック" panose="020B0600070205080204" pitchFamily="34" charset="-128"/>
              </a:rPr>
              <a:t>Oggetto della procedura</a:t>
            </a:r>
          </a:p>
          <a:p>
            <a:pPr>
              <a:lnSpc>
                <a:spcPct val="150000"/>
              </a:lnSpc>
              <a:spcBef>
                <a:spcPts val="600"/>
              </a:spcBef>
              <a:buSzPct val="70000"/>
              <a:buFont typeface="Wingdings" panose="05000000000000000000" pitchFamily="2" charset="2"/>
              <a:buNone/>
            </a:pPr>
            <a:r>
              <a:rPr lang="it-IT" altLang="it-IT" sz="2400" b="1">
                <a:latin typeface="Calibri" panose="020F0502020204030204" pitchFamily="34" charset="0"/>
                <a:ea typeface="ＭＳ Ｐゴシック" panose="020B0600070205080204" pitchFamily="34" charset="-128"/>
              </a:rPr>
              <a:t>Analisi della domanda</a:t>
            </a:r>
          </a:p>
          <a:p>
            <a:pPr>
              <a:lnSpc>
                <a:spcPct val="150000"/>
              </a:lnSpc>
              <a:spcBef>
                <a:spcPts val="600"/>
              </a:spcBef>
              <a:buSzPct val="70000"/>
              <a:buFont typeface="Wingdings" panose="05000000000000000000" pitchFamily="2" charset="2"/>
              <a:buNone/>
            </a:pPr>
            <a:r>
              <a:rPr lang="it-IT" altLang="it-IT" sz="2400">
                <a:latin typeface="Calibri" panose="020F0502020204030204" pitchFamily="34" charset="0"/>
                <a:ea typeface="ＭＳ Ｐゴシック" panose="020B0600070205080204" pitchFamily="34" charset="-128"/>
              </a:rPr>
              <a:t>Analisi dell’</a:t>
            </a:r>
            <a:r>
              <a:rPr lang="it-IT" altLang="ja-JP" sz="2400">
                <a:latin typeface="Calibri" panose="020F0502020204030204" pitchFamily="34" charset="0"/>
                <a:ea typeface="ＭＳ Ｐゴシック" panose="020B0600070205080204" pitchFamily="34" charset="-128"/>
              </a:rPr>
              <a:t>offerta</a:t>
            </a:r>
          </a:p>
          <a:p>
            <a:pPr>
              <a:lnSpc>
                <a:spcPct val="150000"/>
              </a:lnSpc>
              <a:spcBef>
                <a:spcPts val="600"/>
              </a:spcBef>
              <a:buSzPct val="70000"/>
              <a:buFont typeface="Wingdings" panose="05000000000000000000" pitchFamily="2" charset="2"/>
              <a:buNone/>
            </a:pPr>
            <a:r>
              <a:rPr lang="it-IT" altLang="it-IT" sz="2400">
                <a:latin typeface="Calibri" panose="020F0502020204030204" pitchFamily="34" charset="0"/>
                <a:ea typeface="ＭＳ Ｐゴシック" panose="020B0600070205080204" pitchFamily="34" charset="-128"/>
              </a:rPr>
              <a:t>Strategia di gara</a:t>
            </a:r>
          </a:p>
        </p:txBody>
      </p:sp>
      <p:sp>
        <p:nvSpPr>
          <p:cNvPr id="9" name="Rettangolo arrotondato 11">
            <a:extLst>
              <a:ext uri="{FF2B5EF4-FFF2-40B4-BE49-F238E27FC236}">
                <a16:creationId xmlns:a16="http://schemas.microsoft.com/office/drawing/2014/main" id="{773A9639-1E92-4078-B1CC-1794492B3BB9}"/>
              </a:ext>
            </a:extLst>
          </p:cNvPr>
          <p:cNvSpPr/>
          <p:nvPr/>
        </p:nvSpPr>
        <p:spPr bwMode="auto">
          <a:xfrm>
            <a:off x="1784458" y="2723843"/>
            <a:ext cx="293481" cy="294317"/>
          </a:xfrm>
          <a:prstGeom prst="roundRect">
            <a:avLst/>
          </a:prstGeom>
          <a:solidFill>
            <a:srgbClr val="006600">
              <a:alpha val="70000"/>
            </a:srgbClr>
          </a:solidFill>
          <a:ln w="9525" cap="flat" cmpd="sng" algn="ctr">
            <a:noFill/>
            <a:prstDash val="solid"/>
            <a:round/>
            <a:headEnd type="none" w="med" len="med"/>
            <a:tailEnd type="none" w="med" len="med"/>
          </a:ln>
          <a:effectLst/>
          <a:scene3d>
            <a:camera prst="orthographicFront"/>
            <a:lightRig rig="threePt" dir="t"/>
          </a:scene3d>
          <a:sp3d>
            <a:bevelT/>
          </a:sp3d>
        </p:spPr>
        <p:txBody>
          <a:bodyPr/>
          <a:lstStyle/>
          <a:p>
            <a:pPr algn="ctr">
              <a:buClr>
                <a:srgbClr val="CC0000"/>
              </a:buClr>
              <a:buSzPct val="70000"/>
              <a:buFont typeface="Wingdings" pitchFamily="2" charset="2"/>
              <a:buNone/>
              <a:defRPr/>
            </a:pPr>
            <a:endParaRPr lang="it-IT" dirty="0">
              <a:latin typeface="Arial" charset="0"/>
            </a:endParaRPr>
          </a:p>
        </p:txBody>
      </p:sp>
      <p:sp>
        <p:nvSpPr>
          <p:cNvPr id="10" name="Rettangolo arrotondato 11">
            <a:extLst>
              <a:ext uri="{FF2B5EF4-FFF2-40B4-BE49-F238E27FC236}">
                <a16:creationId xmlns:a16="http://schemas.microsoft.com/office/drawing/2014/main" id="{67E443FE-18BA-4B3B-998A-2DC1EA94A8B5}"/>
              </a:ext>
            </a:extLst>
          </p:cNvPr>
          <p:cNvSpPr/>
          <p:nvPr/>
        </p:nvSpPr>
        <p:spPr bwMode="auto">
          <a:xfrm>
            <a:off x="1784458" y="3339679"/>
            <a:ext cx="293481" cy="294317"/>
          </a:xfrm>
          <a:prstGeom prst="roundRect">
            <a:avLst/>
          </a:prstGeom>
          <a:solidFill>
            <a:srgbClr val="006600">
              <a:alpha val="31000"/>
            </a:srgbClr>
          </a:solidFill>
          <a:ln w="9525" cap="flat" cmpd="sng" algn="ctr">
            <a:noFill/>
            <a:prstDash val="solid"/>
            <a:round/>
            <a:headEnd type="none" w="med" len="med"/>
            <a:tailEnd type="none" w="med" len="med"/>
          </a:ln>
          <a:effectLst/>
          <a:scene3d>
            <a:camera prst="orthographicFront"/>
            <a:lightRig rig="threePt" dir="t"/>
          </a:scene3d>
          <a:sp3d>
            <a:bevelT/>
          </a:sp3d>
        </p:spPr>
        <p:txBody>
          <a:bodyPr/>
          <a:lstStyle/>
          <a:p>
            <a:pPr algn="ctr">
              <a:buClr>
                <a:srgbClr val="CC0000"/>
              </a:buClr>
              <a:buSzPct val="70000"/>
              <a:buFont typeface="Wingdings" pitchFamily="2" charset="2"/>
              <a:buNone/>
              <a:defRPr/>
            </a:pPr>
            <a:endParaRPr lang="it-IT" dirty="0">
              <a:latin typeface="Arial" charset="0"/>
            </a:endParaRPr>
          </a:p>
        </p:txBody>
      </p:sp>
      <p:sp>
        <p:nvSpPr>
          <p:cNvPr id="11" name="Rettangolo arrotondato 11">
            <a:extLst>
              <a:ext uri="{FF2B5EF4-FFF2-40B4-BE49-F238E27FC236}">
                <a16:creationId xmlns:a16="http://schemas.microsoft.com/office/drawing/2014/main" id="{BCF6021D-57BB-4177-9FC2-752F9FDAEBDF}"/>
              </a:ext>
            </a:extLst>
          </p:cNvPr>
          <p:cNvSpPr/>
          <p:nvPr/>
        </p:nvSpPr>
        <p:spPr bwMode="auto">
          <a:xfrm>
            <a:off x="1784458" y="3955515"/>
            <a:ext cx="293481" cy="294317"/>
          </a:xfrm>
          <a:prstGeom prst="roundRect">
            <a:avLst/>
          </a:prstGeom>
          <a:solidFill>
            <a:srgbClr val="006600">
              <a:alpha val="31000"/>
            </a:srgbClr>
          </a:solidFill>
          <a:ln w="9525" cap="flat" cmpd="sng" algn="ctr">
            <a:noFill/>
            <a:prstDash val="solid"/>
            <a:round/>
            <a:headEnd type="none" w="med" len="med"/>
            <a:tailEnd type="none" w="med" len="med"/>
          </a:ln>
          <a:effectLst/>
          <a:scene3d>
            <a:camera prst="orthographicFront"/>
            <a:lightRig rig="threePt" dir="t"/>
          </a:scene3d>
          <a:sp3d>
            <a:bevelT/>
          </a:sp3d>
        </p:spPr>
        <p:txBody>
          <a:bodyPr/>
          <a:lstStyle/>
          <a:p>
            <a:pPr algn="ctr">
              <a:buClr>
                <a:srgbClr val="CC0000"/>
              </a:buClr>
              <a:buSzPct val="70000"/>
              <a:buFont typeface="Wingdings" pitchFamily="2" charset="2"/>
              <a:buNone/>
              <a:defRPr/>
            </a:pPr>
            <a:endParaRPr lang="it-IT" dirty="0">
              <a:latin typeface="Arial" charset="0"/>
            </a:endParaRPr>
          </a:p>
        </p:txBody>
      </p:sp>
      <p:sp>
        <p:nvSpPr>
          <p:cNvPr id="12" name="Rettangolo arrotondato 11">
            <a:extLst>
              <a:ext uri="{FF2B5EF4-FFF2-40B4-BE49-F238E27FC236}">
                <a16:creationId xmlns:a16="http://schemas.microsoft.com/office/drawing/2014/main" id="{BA873191-1E94-43ED-B526-9CFA1C63593C}"/>
              </a:ext>
            </a:extLst>
          </p:cNvPr>
          <p:cNvSpPr/>
          <p:nvPr/>
        </p:nvSpPr>
        <p:spPr bwMode="auto">
          <a:xfrm>
            <a:off x="1784458" y="2108007"/>
            <a:ext cx="293481" cy="294317"/>
          </a:xfrm>
          <a:prstGeom prst="roundRect">
            <a:avLst/>
          </a:prstGeom>
          <a:solidFill>
            <a:srgbClr val="006600">
              <a:alpha val="31000"/>
            </a:srgbClr>
          </a:solidFill>
          <a:ln w="9525" cap="flat" cmpd="sng" algn="ctr">
            <a:noFill/>
            <a:prstDash val="solid"/>
            <a:round/>
            <a:headEnd type="none" w="med" len="med"/>
            <a:tailEnd type="none" w="med" len="med"/>
          </a:ln>
          <a:effectLst/>
          <a:scene3d>
            <a:camera prst="orthographicFront"/>
            <a:lightRig rig="threePt" dir="t"/>
          </a:scene3d>
          <a:sp3d>
            <a:bevelT/>
          </a:sp3d>
        </p:spPr>
        <p:txBody>
          <a:bodyPr/>
          <a:lstStyle/>
          <a:p>
            <a:pPr algn="ctr">
              <a:buClr>
                <a:srgbClr val="CC0000"/>
              </a:buClr>
              <a:buSzPct val="70000"/>
              <a:buFont typeface="Wingdings" pitchFamily="2" charset="2"/>
              <a:buNone/>
              <a:defRPr/>
            </a:pPr>
            <a:endParaRPr lang="it-IT" dirty="0">
              <a:latin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F85217E4-7C1F-40A8-84DC-287B89ECADC2}"/>
              </a:ext>
            </a:extLst>
          </p:cNvPr>
          <p:cNvSpPr>
            <a:spLocks noGrp="1"/>
          </p:cNvSpPr>
          <p:nvPr>
            <p:ph type="sldNum" sz="quarter" idx="10"/>
          </p:nvPr>
        </p:nvSpPr>
        <p:spPr/>
        <p:txBody>
          <a:bodyPr/>
          <a:lstStyle/>
          <a:p>
            <a:pPr>
              <a:defRPr/>
            </a:pPr>
            <a:fld id="{15A48C6A-A0E3-43B0-88DE-4AE71C57E2D2}" type="slidenum">
              <a:rPr lang="it-IT" altLang="it-IT" smtClean="0"/>
              <a:pPr>
                <a:defRPr/>
              </a:pPr>
              <a:t>12</a:t>
            </a:fld>
            <a:endParaRPr lang="it-IT" altLang="it-IT"/>
          </a:p>
        </p:txBody>
      </p:sp>
      <p:sp>
        <p:nvSpPr>
          <p:cNvPr id="6" name="Text Box 2">
            <a:extLst>
              <a:ext uri="{FF2B5EF4-FFF2-40B4-BE49-F238E27FC236}">
                <a16:creationId xmlns:a16="http://schemas.microsoft.com/office/drawing/2014/main" id="{40F29946-629D-47AF-988B-B5DA11594642}"/>
              </a:ext>
            </a:extLst>
          </p:cNvPr>
          <p:cNvSpPr txBox="1">
            <a:spLocks noChangeArrowheads="1"/>
          </p:cNvSpPr>
          <p:nvPr/>
        </p:nvSpPr>
        <p:spPr bwMode="auto">
          <a:xfrm>
            <a:off x="1411288" y="257175"/>
            <a:ext cx="8494712"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2pPr>
            <a:lvl3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9pPr>
          </a:lstStyle>
          <a:p>
            <a:pPr algn="r" defTabSz="449263">
              <a:spcBef>
                <a:spcPts val="600"/>
              </a:spcBef>
              <a:buClrTx/>
              <a:buSzPct val="70000"/>
              <a:buFontTx/>
              <a:buNone/>
            </a:pPr>
            <a:r>
              <a:rPr lang="it-IT" altLang="it-IT" sz="2400" b="1" dirty="0">
                <a:solidFill>
                  <a:srgbClr val="FFFFFF"/>
                </a:solidFill>
                <a:latin typeface="Calibri" panose="020F0502020204030204" pitchFamily="34" charset="0"/>
                <a:cs typeface="Times New Roman" panose="02020603050405020304" pitchFamily="18" charset="0"/>
              </a:rPr>
              <a:t>Fabbisogni stimati quinquennio 2021-2025</a:t>
            </a:r>
          </a:p>
        </p:txBody>
      </p:sp>
      <p:graphicFrame>
        <p:nvGraphicFramePr>
          <p:cNvPr id="7" name="Tabella 6">
            <a:extLst>
              <a:ext uri="{FF2B5EF4-FFF2-40B4-BE49-F238E27FC236}">
                <a16:creationId xmlns:a16="http://schemas.microsoft.com/office/drawing/2014/main" id="{E6602BC3-A8A6-4BAC-968D-0B4BA8F64555}"/>
              </a:ext>
            </a:extLst>
          </p:cNvPr>
          <p:cNvGraphicFramePr>
            <a:graphicFrameLocks noGrp="1"/>
          </p:cNvGraphicFramePr>
          <p:nvPr>
            <p:extLst>
              <p:ext uri="{D42A27DB-BD31-4B8C-83A1-F6EECF244321}">
                <p14:modId xmlns:p14="http://schemas.microsoft.com/office/powerpoint/2010/main" val="2359319033"/>
              </p:ext>
            </p:extLst>
          </p:nvPr>
        </p:nvGraphicFramePr>
        <p:xfrm>
          <a:off x="993775" y="981075"/>
          <a:ext cx="6024563" cy="4916804"/>
        </p:xfrm>
        <a:graphic>
          <a:graphicData uri="http://schemas.openxmlformats.org/drawingml/2006/table">
            <a:tbl>
              <a:tblPr firstRow="1" lastRow="1"/>
              <a:tblGrid>
                <a:gridCol w="3648614">
                  <a:extLst>
                    <a:ext uri="{9D8B030D-6E8A-4147-A177-3AD203B41FA5}">
                      <a16:colId xmlns:a16="http://schemas.microsoft.com/office/drawing/2014/main" val="20000"/>
                    </a:ext>
                  </a:extLst>
                </a:gridCol>
                <a:gridCol w="1223974">
                  <a:extLst>
                    <a:ext uri="{9D8B030D-6E8A-4147-A177-3AD203B41FA5}">
                      <a16:colId xmlns:a16="http://schemas.microsoft.com/office/drawing/2014/main" val="20001"/>
                    </a:ext>
                  </a:extLst>
                </a:gridCol>
                <a:gridCol w="1151975">
                  <a:extLst>
                    <a:ext uri="{9D8B030D-6E8A-4147-A177-3AD203B41FA5}">
                      <a16:colId xmlns:a16="http://schemas.microsoft.com/office/drawing/2014/main" val="20002"/>
                    </a:ext>
                  </a:extLst>
                </a:gridCol>
              </a:tblGrid>
              <a:tr h="649560">
                <a:tc>
                  <a:txBody>
                    <a:bodyPr/>
                    <a:lstStyle>
                      <a:lvl1pPr marL="0" algn="l" defTabSz="914400" rtl="0" eaLnBrk="1" latinLnBrk="0" hangingPunct="1">
                        <a:defRPr sz="1800" b="1" kern="1200">
                          <a:solidFill>
                            <a:schemeClr val="lt1"/>
                          </a:solidFill>
                          <a:latin typeface="Tahoma"/>
                          <a:ea typeface="Microsoft YaHei"/>
                        </a:defRPr>
                      </a:lvl1pPr>
                      <a:lvl2pPr marL="457200" algn="l" defTabSz="914400" rtl="0" eaLnBrk="1" latinLnBrk="0" hangingPunct="1">
                        <a:defRPr sz="1800" b="1" kern="1200">
                          <a:solidFill>
                            <a:schemeClr val="lt1"/>
                          </a:solidFill>
                          <a:latin typeface="Tahoma"/>
                          <a:ea typeface="Microsoft YaHei"/>
                        </a:defRPr>
                      </a:lvl2pPr>
                      <a:lvl3pPr marL="914400" algn="l" defTabSz="914400" rtl="0" eaLnBrk="1" latinLnBrk="0" hangingPunct="1">
                        <a:defRPr sz="1800" b="1" kern="1200">
                          <a:solidFill>
                            <a:schemeClr val="lt1"/>
                          </a:solidFill>
                          <a:latin typeface="Tahoma"/>
                          <a:ea typeface="Microsoft YaHei"/>
                        </a:defRPr>
                      </a:lvl3pPr>
                      <a:lvl4pPr marL="1371600" algn="l" defTabSz="914400" rtl="0" eaLnBrk="1" latinLnBrk="0" hangingPunct="1">
                        <a:defRPr sz="1800" b="1" kern="1200">
                          <a:solidFill>
                            <a:schemeClr val="lt1"/>
                          </a:solidFill>
                          <a:latin typeface="Tahoma"/>
                          <a:ea typeface="Microsoft YaHei"/>
                        </a:defRPr>
                      </a:lvl4pPr>
                      <a:lvl5pPr marL="1828800" algn="l" defTabSz="914400" rtl="0" eaLnBrk="1" latinLnBrk="0" hangingPunct="1">
                        <a:defRPr sz="1800" b="1" kern="1200">
                          <a:solidFill>
                            <a:schemeClr val="lt1"/>
                          </a:solidFill>
                          <a:latin typeface="Tahoma"/>
                          <a:ea typeface="Microsoft YaHei"/>
                        </a:defRPr>
                      </a:lvl5pPr>
                      <a:lvl6pPr marL="2286000" algn="l" defTabSz="914400" rtl="0" eaLnBrk="1" latinLnBrk="0" hangingPunct="1">
                        <a:defRPr sz="1800" b="1" kern="1200">
                          <a:solidFill>
                            <a:schemeClr val="lt1"/>
                          </a:solidFill>
                          <a:latin typeface="Tahoma"/>
                          <a:ea typeface="Microsoft YaHei"/>
                        </a:defRPr>
                      </a:lvl6pPr>
                      <a:lvl7pPr marL="2743200" algn="l" defTabSz="914400" rtl="0" eaLnBrk="1" latinLnBrk="0" hangingPunct="1">
                        <a:defRPr sz="1800" b="1" kern="1200">
                          <a:solidFill>
                            <a:schemeClr val="lt1"/>
                          </a:solidFill>
                          <a:latin typeface="Tahoma"/>
                          <a:ea typeface="Microsoft YaHei"/>
                        </a:defRPr>
                      </a:lvl7pPr>
                      <a:lvl8pPr marL="3200400" algn="l" defTabSz="914400" rtl="0" eaLnBrk="1" latinLnBrk="0" hangingPunct="1">
                        <a:defRPr sz="1800" b="1" kern="1200">
                          <a:solidFill>
                            <a:schemeClr val="lt1"/>
                          </a:solidFill>
                          <a:latin typeface="Tahoma"/>
                          <a:ea typeface="Microsoft YaHei"/>
                        </a:defRPr>
                      </a:lvl8pPr>
                      <a:lvl9pPr marL="3657600" algn="l" defTabSz="914400" rtl="0" eaLnBrk="1" latinLnBrk="0" hangingPunct="1">
                        <a:defRPr sz="1800" b="1" kern="1200">
                          <a:solidFill>
                            <a:schemeClr val="lt1"/>
                          </a:solidFill>
                          <a:latin typeface="Tahoma"/>
                          <a:ea typeface="Microsoft YaHei"/>
                        </a:defRPr>
                      </a:lvl9pPr>
                    </a:lstStyle>
                    <a:p>
                      <a:pPr algn="ctr" fontAlgn="b"/>
                      <a:r>
                        <a:rPr lang="it-IT" sz="1400" u="none" strike="noStrike" dirty="0">
                          <a:effectLst/>
                        </a:rPr>
                        <a:t>AZIENDA SANITARIA</a:t>
                      </a:r>
                      <a:endParaRPr lang="it-IT" sz="1400" b="1" i="0" u="none" strike="noStrike" dirty="0">
                        <a:solidFill>
                          <a:srgbClr val="000000"/>
                        </a:solidFill>
                        <a:effectLst/>
                        <a:latin typeface="Calibri" panose="020F0502020204030204" pitchFamily="34" charset="0"/>
                      </a:endParaRPr>
                    </a:p>
                  </a:txBody>
                  <a:tcPr marL="9524" marR="9524" marT="9524" marB="0">
                    <a:lnL>
                      <a:noFill/>
                    </a:lnL>
                    <a:lnR>
                      <a:noFill/>
                    </a:lnR>
                    <a:lnT>
                      <a:noFill/>
                    </a:lnT>
                    <a:lnB>
                      <a:noFill/>
                    </a:lnB>
                    <a:lnTlToBr w="12700" cmpd="sng">
                      <a:noFill/>
                      <a:prstDash val="solid"/>
                    </a:lnTlToBr>
                    <a:lnBlToTr w="12700" cmpd="sng">
                      <a:noFill/>
                      <a:prstDash val="solid"/>
                    </a:lnBlToTr>
                    <a:solidFill>
                      <a:srgbClr val="70AD47"/>
                    </a:solidFill>
                  </a:tcPr>
                </a:tc>
                <a:tc>
                  <a:txBody>
                    <a:bodyPr/>
                    <a:lstStyle>
                      <a:lvl1pPr marL="0" algn="l" defTabSz="914400" rtl="0" eaLnBrk="1" latinLnBrk="0" hangingPunct="1">
                        <a:defRPr sz="1800" b="1" kern="1200">
                          <a:solidFill>
                            <a:schemeClr val="lt1"/>
                          </a:solidFill>
                          <a:latin typeface="Tahoma"/>
                          <a:ea typeface="Microsoft YaHei"/>
                        </a:defRPr>
                      </a:lvl1pPr>
                      <a:lvl2pPr marL="457200" algn="l" defTabSz="914400" rtl="0" eaLnBrk="1" latinLnBrk="0" hangingPunct="1">
                        <a:defRPr sz="1800" b="1" kern="1200">
                          <a:solidFill>
                            <a:schemeClr val="lt1"/>
                          </a:solidFill>
                          <a:latin typeface="Tahoma"/>
                          <a:ea typeface="Microsoft YaHei"/>
                        </a:defRPr>
                      </a:lvl2pPr>
                      <a:lvl3pPr marL="914400" algn="l" defTabSz="914400" rtl="0" eaLnBrk="1" latinLnBrk="0" hangingPunct="1">
                        <a:defRPr sz="1800" b="1" kern="1200">
                          <a:solidFill>
                            <a:schemeClr val="lt1"/>
                          </a:solidFill>
                          <a:latin typeface="Tahoma"/>
                          <a:ea typeface="Microsoft YaHei"/>
                        </a:defRPr>
                      </a:lvl3pPr>
                      <a:lvl4pPr marL="1371600" algn="l" defTabSz="914400" rtl="0" eaLnBrk="1" latinLnBrk="0" hangingPunct="1">
                        <a:defRPr sz="1800" b="1" kern="1200">
                          <a:solidFill>
                            <a:schemeClr val="lt1"/>
                          </a:solidFill>
                          <a:latin typeface="Tahoma"/>
                          <a:ea typeface="Microsoft YaHei"/>
                        </a:defRPr>
                      </a:lvl4pPr>
                      <a:lvl5pPr marL="1828800" algn="l" defTabSz="914400" rtl="0" eaLnBrk="1" latinLnBrk="0" hangingPunct="1">
                        <a:defRPr sz="1800" b="1" kern="1200">
                          <a:solidFill>
                            <a:schemeClr val="lt1"/>
                          </a:solidFill>
                          <a:latin typeface="Tahoma"/>
                          <a:ea typeface="Microsoft YaHei"/>
                        </a:defRPr>
                      </a:lvl5pPr>
                      <a:lvl6pPr marL="2286000" algn="l" defTabSz="914400" rtl="0" eaLnBrk="1" latinLnBrk="0" hangingPunct="1">
                        <a:defRPr sz="1800" b="1" kern="1200">
                          <a:solidFill>
                            <a:schemeClr val="lt1"/>
                          </a:solidFill>
                          <a:latin typeface="Tahoma"/>
                          <a:ea typeface="Microsoft YaHei"/>
                        </a:defRPr>
                      </a:lvl6pPr>
                      <a:lvl7pPr marL="2743200" algn="l" defTabSz="914400" rtl="0" eaLnBrk="1" latinLnBrk="0" hangingPunct="1">
                        <a:defRPr sz="1800" b="1" kern="1200">
                          <a:solidFill>
                            <a:schemeClr val="lt1"/>
                          </a:solidFill>
                          <a:latin typeface="Tahoma"/>
                          <a:ea typeface="Microsoft YaHei"/>
                        </a:defRPr>
                      </a:lvl7pPr>
                      <a:lvl8pPr marL="3200400" algn="l" defTabSz="914400" rtl="0" eaLnBrk="1" latinLnBrk="0" hangingPunct="1">
                        <a:defRPr sz="1800" b="1" kern="1200">
                          <a:solidFill>
                            <a:schemeClr val="lt1"/>
                          </a:solidFill>
                          <a:latin typeface="Tahoma"/>
                          <a:ea typeface="Microsoft YaHei"/>
                        </a:defRPr>
                      </a:lvl8pPr>
                      <a:lvl9pPr marL="3657600" algn="l" defTabSz="914400" rtl="0" eaLnBrk="1" latinLnBrk="0" hangingPunct="1">
                        <a:defRPr sz="1800" b="1" kern="1200">
                          <a:solidFill>
                            <a:schemeClr val="lt1"/>
                          </a:solidFill>
                          <a:latin typeface="Tahoma"/>
                          <a:ea typeface="Microsoft YaHei"/>
                        </a:defRPr>
                      </a:lvl9pPr>
                    </a:lstStyle>
                    <a:p>
                      <a:pPr algn="ctr" fontAlgn="t"/>
                      <a:r>
                        <a:rPr lang="it-IT" sz="1400" u="none" strike="noStrike" dirty="0">
                          <a:effectLst/>
                        </a:rPr>
                        <a:t>Pagamento</a:t>
                      </a:r>
                      <a:br>
                        <a:rPr lang="it-IT" sz="1400" u="none" strike="noStrike" dirty="0">
                          <a:effectLst/>
                        </a:rPr>
                      </a:br>
                      <a:r>
                        <a:rPr lang="it-IT" sz="1400" u="none" strike="noStrike" dirty="0">
                          <a:effectLst/>
                        </a:rPr>
                        <a:t>contanti e POS</a:t>
                      </a:r>
                      <a:endParaRPr lang="it-IT" sz="1400" b="1" i="0" u="none" strike="noStrike" dirty="0">
                        <a:solidFill>
                          <a:srgbClr val="000000"/>
                        </a:solidFill>
                        <a:effectLst/>
                        <a:latin typeface="Calibri" panose="020F0502020204030204" pitchFamily="34" charset="0"/>
                      </a:endParaRPr>
                    </a:p>
                  </a:txBody>
                  <a:tcPr marL="9524" marR="9524" marT="9524" marB="0">
                    <a:lnL>
                      <a:noFill/>
                    </a:lnL>
                    <a:lnR>
                      <a:noFill/>
                    </a:lnR>
                    <a:lnT>
                      <a:noFill/>
                    </a:lnT>
                    <a:lnB>
                      <a:noFill/>
                    </a:lnB>
                    <a:lnTlToBr w="12700" cmpd="sng">
                      <a:noFill/>
                      <a:prstDash val="solid"/>
                    </a:lnTlToBr>
                    <a:lnBlToTr w="12700" cmpd="sng">
                      <a:noFill/>
                      <a:prstDash val="solid"/>
                    </a:lnBlToTr>
                    <a:solidFill>
                      <a:srgbClr val="70AD47"/>
                    </a:solidFill>
                  </a:tcPr>
                </a:tc>
                <a:tc>
                  <a:txBody>
                    <a:bodyPr/>
                    <a:lstStyle>
                      <a:lvl1pPr marL="0" algn="l" defTabSz="914400" rtl="0" eaLnBrk="1" latinLnBrk="0" hangingPunct="1">
                        <a:defRPr sz="1800" b="1" kern="1200">
                          <a:solidFill>
                            <a:schemeClr val="lt1"/>
                          </a:solidFill>
                          <a:latin typeface="Tahoma"/>
                          <a:ea typeface="Microsoft YaHei"/>
                        </a:defRPr>
                      </a:lvl1pPr>
                      <a:lvl2pPr marL="457200" algn="l" defTabSz="914400" rtl="0" eaLnBrk="1" latinLnBrk="0" hangingPunct="1">
                        <a:defRPr sz="1800" b="1" kern="1200">
                          <a:solidFill>
                            <a:schemeClr val="lt1"/>
                          </a:solidFill>
                          <a:latin typeface="Tahoma"/>
                          <a:ea typeface="Microsoft YaHei"/>
                        </a:defRPr>
                      </a:lvl2pPr>
                      <a:lvl3pPr marL="914400" algn="l" defTabSz="914400" rtl="0" eaLnBrk="1" latinLnBrk="0" hangingPunct="1">
                        <a:defRPr sz="1800" b="1" kern="1200">
                          <a:solidFill>
                            <a:schemeClr val="lt1"/>
                          </a:solidFill>
                          <a:latin typeface="Tahoma"/>
                          <a:ea typeface="Microsoft YaHei"/>
                        </a:defRPr>
                      </a:lvl3pPr>
                      <a:lvl4pPr marL="1371600" algn="l" defTabSz="914400" rtl="0" eaLnBrk="1" latinLnBrk="0" hangingPunct="1">
                        <a:defRPr sz="1800" b="1" kern="1200">
                          <a:solidFill>
                            <a:schemeClr val="lt1"/>
                          </a:solidFill>
                          <a:latin typeface="Tahoma"/>
                          <a:ea typeface="Microsoft YaHei"/>
                        </a:defRPr>
                      </a:lvl4pPr>
                      <a:lvl5pPr marL="1828800" algn="l" defTabSz="914400" rtl="0" eaLnBrk="1" latinLnBrk="0" hangingPunct="1">
                        <a:defRPr sz="1800" b="1" kern="1200">
                          <a:solidFill>
                            <a:schemeClr val="lt1"/>
                          </a:solidFill>
                          <a:latin typeface="Tahoma"/>
                          <a:ea typeface="Microsoft YaHei"/>
                        </a:defRPr>
                      </a:lvl5pPr>
                      <a:lvl6pPr marL="2286000" algn="l" defTabSz="914400" rtl="0" eaLnBrk="1" latinLnBrk="0" hangingPunct="1">
                        <a:defRPr sz="1800" b="1" kern="1200">
                          <a:solidFill>
                            <a:schemeClr val="lt1"/>
                          </a:solidFill>
                          <a:latin typeface="Tahoma"/>
                          <a:ea typeface="Microsoft YaHei"/>
                        </a:defRPr>
                      </a:lvl6pPr>
                      <a:lvl7pPr marL="2743200" algn="l" defTabSz="914400" rtl="0" eaLnBrk="1" latinLnBrk="0" hangingPunct="1">
                        <a:defRPr sz="1800" b="1" kern="1200">
                          <a:solidFill>
                            <a:schemeClr val="lt1"/>
                          </a:solidFill>
                          <a:latin typeface="Tahoma"/>
                          <a:ea typeface="Microsoft YaHei"/>
                        </a:defRPr>
                      </a:lvl7pPr>
                      <a:lvl8pPr marL="3200400" algn="l" defTabSz="914400" rtl="0" eaLnBrk="1" latinLnBrk="0" hangingPunct="1">
                        <a:defRPr sz="1800" b="1" kern="1200">
                          <a:solidFill>
                            <a:schemeClr val="lt1"/>
                          </a:solidFill>
                          <a:latin typeface="Tahoma"/>
                          <a:ea typeface="Microsoft YaHei"/>
                        </a:defRPr>
                      </a:lvl8pPr>
                      <a:lvl9pPr marL="3657600" algn="l" defTabSz="914400" rtl="0" eaLnBrk="1" latinLnBrk="0" hangingPunct="1">
                        <a:defRPr sz="1800" b="1" kern="1200">
                          <a:solidFill>
                            <a:schemeClr val="lt1"/>
                          </a:solidFill>
                          <a:latin typeface="Tahoma"/>
                          <a:ea typeface="Microsoft YaHei"/>
                        </a:defRPr>
                      </a:lvl9pPr>
                    </a:lstStyle>
                    <a:p>
                      <a:pPr algn="ctr" fontAlgn="t"/>
                      <a:r>
                        <a:rPr lang="it-IT" sz="1400" u="none" strike="noStrike" dirty="0">
                          <a:effectLst/>
                        </a:rPr>
                        <a:t>Pagamento</a:t>
                      </a:r>
                      <a:br>
                        <a:rPr lang="it-IT" sz="1400" u="none" strike="noStrike" dirty="0">
                          <a:effectLst/>
                        </a:rPr>
                      </a:br>
                      <a:r>
                        <a:rPr lang="it-IT" sz="1400" u="none" strike="noStrike" dirty="0">
                          <a:effectLst/>
                        </a:rPr>
                        <a:t>solo POS</a:t>
                      </a:r>
                      <a:endParaRPr lang="it-IT" sz="1400" b="1" i="0" u="none" strike="noStrike" dirty="0">
                        <a:solidFill>
                          <a:srgbClr val="000000"/>
                        </a:solidFill>
                        <a:effectLst/>
                        <a:latin typeface="Calibri" panose="020F0502020204030204" pitchFamily="34" charset="0"/>
                      </a:endParaRPr>
                    </a:p>
                  </a:txBody>
                  <a:tcPr marL="9524" marR="9524" marT="9524" marB="0">
                    <a:lnL>
                      <a:noFill/>
                    </a:lnL>
                    <a:lnR>
                      <a:noFill/>
                    </a:lnR>
                    <a:lnT>
                      <a:noFill/>
                    </a:lnT>
                    <a:lnB>
                      <a:noFill/>
                    </a:lnB>
                    <a:lnTlToBr w="12700" cmpd="sng">
                      <a:noFill/>
                      <a:prstDash val="solid"/>
                    </a:lnTlToBr>
                    <a:lnBlToTr w="12700" cmpd="sng">
                      <a:noFill/>
                      <a:prstDash val="solid"/>
                    </a:lnBlToTr>
                    <a:solidFill>
                      <a:srgbClr val="70AD47"/>
                    </a:solidFill>
                  </a:tcPr>
                </a:tc>
                <a:extLst>
                  <a:ext uri="{0D108BD9-81ED-4DB2-BD59-A6C34878D82A}">
                    <a16:rowId xmlns:a16="http://schemas.microsoft.com/office/drawing/2014/main" val="10000"/>
                  </a:ext>
                </a:extLst>
              </a:tr>
              <a:tr h="304779">
                <a:tc>
                  <a:txBody>
                    <a:bodyPr/>
                    <a:lstStyle>
                      <a:lvl1pPr marL="0" algn="l" defTabSz="914400" rtl="0" eaLnBrk="1" latinLnBrk="0" hangingPunct="1">
                        <a:defRPr sz="1800" kern="1200">
                          <a:solidFill>
                            <a:schemeClr val="dk1"/>
                          </a:solidFill>
                          <a:latin typeface="Tahoma"/>
                          <a:ea typeface="Microsoft YaHei"/>
                        </a:defRPr>
                      </a:lvl1pPr>
                      <a:lvl2pPr marL="457200" algn="l" defTabSz="914400" rtl="0" eaLnBrk="1" latinLnBrk="0" hangingPunct="1">
                        <a:defRPr sz="1800" kern="1200">
                          <a:solidFill>
                            <a:schemeClr val="dk1"/>
                          </a:solidFill>
                          <a:latin typeface="Tahoma"/>
                          <a:ea typeface="Microsoft YaHei"/>
                        </a:defRPr>
                      </a:lvl2pPr>
                      <a:lvl3pPr marL="914400" algn="l" defTabSz="914400" rtl="0" eaLnBrk="1" latinLnBrk="0" hangingPunct="1">
                        <a:defRPr sz="1800" kern="1200">
                          <a:solidFill>
                            <a:schemeClr val="dk1"/>
                          </a:solidFill>
                          <a:latin typeface="Tahoma"/>
                          <a:ea typeface="Microsoft YaHei"/>
                        </a:defRPr>
                      </a:lvl3pPr>
                      <a:lvl4pPr marL="1371600" algn="l" defTabSz="914400" rtl="0" eaLnBrk="1" latinLnBrk="0" hangingPunct="1">
                        <a:defRPr sz="1800" kern="1200">
                          <a:solidFill>
                            <a:schemeClr val="dk1"/>
                          </a:solidFill>
                          <a:latin typeface="Tahoma"/>
                          <a:ea typeface="Microsoft YaHei"/>
                        </a:defRPr>
                      </a:lvl4pPr>
                      <a:lvl5pPr marL="1828800" algn="l" defTabSz="914400" rtl="0" eaLnBrk="1" latinLnBrk="0" hangingPunct="1">
                        <a:defRPr sz="1800" kern="1200">
                          <a:solidFill>
                            <a:schemeClr val="dk1"/>
                          </a:solidFill>
                          <a:latin typeface="Tahoma"/>
                          <a:ea typeface="Microsoft YaHei"/>
                        </a:defRPr>
                      </a:lvl5pPr>
                      <a:lvl6pPr marL="2286000" algn="l" defTabSz="914400" rtl="0" eaLnBrk="1" latinLnBrk="0" hangingPunct="1">
                        <a:defRPr sz="1800" kern="1200">
                          <a:solidFill>
                            <a:schemeClr val="dk1"/>
                          </a:solidFill>
                          <a:latin typeface="Tahoma"/>
                          <a:ea typeface="Microsoft YaHei"/>
                        </a:defRPr>
                      </a:lvl6pPr>
                      <a:lvl7pPr marL="2743200" algn="l" defTabSz="914400" rtl="0" eaLnBrk="1" latinLnBrk="0" hangingPunct="1">
                        <a:defRPr sz="1800" kern="1200">
                          <a:solidFill>
                            <a:schemeClr val="dk1"/>
                          </a:solidFill>
                          <a:latin typeface="Tahoma"/>
                          <a:ea typeface="Microsoft YaHei"/>
                        </a:defRPr>
                      </a:lvl7pPr>
                      <a:lvl8pPr marL="3200400" algn="l" defTabSz="914400" rtl="0" eaLnBrk="1" latinLnBrk="0" hangingPunct="1">
                        <a:defRPr sz="1800" kern="1200">
                          <a:solidFill>
                            <a:schemeClr val="dk1"/>
                          </a:solidFill>
                          <a:latin typeface="Tahoma"/>
                          <a:ea typeface="Microsoft YaHei"/>
                        </a:defRPr>
                      </a:lvl8pPr>
                      <a:lvl9pPr marL="3657600" algn="l" defTabSz="914400" rtl="0" eaLnBrk="1" latinLnBrk="0" hangingPunct="1">
                        <a:defRPr sz="1800" kern="1200">
                          <a:solidFill>
                            <a:schemeClr val="dk1"/>
                          </a:solidFill>
                          <a:latin typeface="Tahoma"/>
                          <a:ea typeface="Microsoft YaHei"/>
                        </a:defRPr>
                      </a:lvl9pPr>
                    </a:lstStyle>
                    <a:p>
                      <a:pPr algn="l" fontAlgn="b"/>
                      <a:r>
                        <a:rPr lang="it-IT" sz="1400" u="none" strike="noStrike" dirty="0">
                          <a:effectLst/>
                        </a:rPr>
                        <a:t>Azienda Ospedaliero Universitaria di Bologna</a:t>
                      </a:r>
                      <a:endParaRPr lang="it-IT" sz="1400" b="0" i="0" u="none" strike="noStrike" dirty="0">
                        <a:solidFill>
                          <a:srgbClr val="000000"/>
                        </a:solidFill>
                        <a:effectLst/>
                        <a:latin typeface="Calibri" panose="020F0502020204030204" pitchFamily="34" charset="0"/>
                      </a:endParaRPr>
                    </a:p>
                  </a:txBody>
                  <a:tcPr marL="45714" marR="45714" marT="45717" marB="45717" anchor="b">
                    <a:lnL>
                      <a:noFill/>
                    </a:lnL>
                    <a:lnR>
                      <a:noFill/>
                    </a:lnR>
                    <a:lnT>
                      <a:no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13</a:t>
                      </a:r>
                    </a:p>
                  </a:txBody>
                  <a:tcPr marL="45720" marR="45720" anchor="b">
                    <a:lnL>
                      <a:noFill/>
                    </a:lnL>
                    <a:lnR>
                      <a:noFill/>
                    </a:lnR>
                    <a:lnT>
                      <a:no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13</a:t>
                      </a:r>
                    </a:p>
                  </a:txBody>
                  <a:tcPr marL="45720" marR="45720" anchor="b">
                    <a:lnL>
                      <a:noFill/>
                    </a:lnL>
                    <a:lnR>
                      <a:noFill/>
                    </a:lnR>
                    <a:lnT>
                      <a:no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1"/>
                  </a:ext>
                </a:extLst>
              </a:tr>
              <a:tr h="304779">
                <a:tc>
                  <a:txBody>
                    <a:bodyPr/>
                    <a:lstStyle>
                      <a:lvl1pPr marL="0" algn="l" defTabSz="914400" rtl="0" eaLnBrk="1" latinLnBrk="0" hangingPunct="1">
                        <a:defRPr sz="1800" kern="1200">
                          <a:solidFill>
                            <a:schemeClr val="dk1"/>
                          </a:solidFill>
                          <a:latin typeface="Tahoma"/>
                          <a:ea typeface="Microsoft YaHei"/>
                        </a:defRPr>
                      </a:lvl1pPr>
                      <a:lvl2pPr marL="457200" algn="l" defTabSz="914400" rtl="0" eaLnBrk="1" latinLnBrk="0" hangingPunct="1">
                        <a:defRPr sz="1800" kern="1200">
                          <a:solidFill>
                            <a:schemeClr val="dk1"/>
                          </a:solidFill>
                          <a:latin typeface="Tahoma"/>
                          <a:ea typeface="Microsoft YaHei"/>
                        </a:defRPr>
                      </a:lvl2pPr>
                      <a:lvl3pPr marL="914400" algn="l" defTabSz="914400" rtl="0" eaLnBrk="1" latinLnBrk="0" hangingPunct="1">
                        <a:defRPr sz="1800" kern="1200">
                          <a:solidFill>
                            <a:schemeClr val="dk1"/>
                          </a:solidFill>
                          <a:latin typeface="Tahoma"/>
                          <a:ea typeface="Microsoft YaHei"/>
                        </a:defRPr>
                      </a:lvl3pPr>
                      <a:lvl4pPr marL="1371600" algn="l" defTabSz="914400" rtl="0" eaLnBrk="1" latinLnBrk="0" hangingPunct="1">
                        <a:defRPr sz="1800" kern="1200">
                          <a:solidFill>
                            <a:schemeClr val="dk1"/>
                          </a:solidFill>
                          <a:latin typeface="Tahoma"/>
                          <a:ea typeface="Microsoft YaHei"/>
                        </a:defRPr>
                      </a:lvl4pPr>
                      <a:lvl5pPr marL="1828800" algn="l" defTabSz="914400" rtl="0" eaLnBrk="1" latinLnBrk="0" hangingPunct="1">
                        <a:defRPr sz="1800" kern="1200">
                          <a:solidFill>
                            <a:schemeClr val="dk1"/>
                          </a:solidFill>
                          <a:latin typeface="Tahoma"/>
                          <a:ea typeface="Microsoft YaHei"/>
                        </a:defRPr>
                      </a:lvl5pPr>
                      <a:lvl6pPr marL="2286000" algn="l" defTabSz="914400" rtl="0" eaLnBrk="1" latinLnBrk="0" hangingPunct="1">
                        <a:defRPr sz="1800" kern="1200">
                          <a:solidFill>
                            <a:schemeClr val="dk1"/>
                          </a:solidFill>
                          <a:latin typeface="Tahoma"/>
                          <a:ea typeface="Microsoft YaHei"/>
                        </a:defRPr>
                      </a:lvl6pPr>
                      <a:lvl7pPr marL="2743200" algn="l" defTabSz="914400" rtl="0" eaLnBrk="1" latinLnBrk="0" hangingPunct="1">
                        <a:defRPr sz="1800" kern="1200">
                          <a:solidFill>
                            <a:schemeClr val="dk1"/>
                          </a:solidFill>
                          <a:latin typeface="Tahoma"/>
                          <a:ea typeface="Microsoft YaHei"/>
                        </a:defRPr>
                      </a:lvl7pPr>
                      <a:lvl8pPr marL="3200400" algn="l" defTabSz="914400" rtl="0" eaLnBrk="1" latinLnBrk="0" hangingPunct="1">
                        <a:defRPr sz="1800" kern="1200">
                          <a:solidFill>
                            <a:schemeClr val="dk1"/>
                          </a:solidFill>
                          <a:latin typeface="Tahoma"/>
                          <a:ea typeface="Microsoft YaHei"/>
                        </a:defRPr>
                      </a:lvl8pPr>
                      <a:lvl9pPr marL="3657600" algn="l" defTabSz="914400" rtl="0" eaLnBrk="1" latinLnBrk="0" hangingPunct="1">
                        <a:defRPr sz="1800" kern="1200">
                          <a:solidFill>
                            <a:schemeClr val="dk1"/>
                          </a:solidFill>
                          <a:latin typeface="Tahoma"/>
                          <a:ea typeface="Microsoft YaHei"/>
                        </a:defRPr>
                      </a:lvl9pPr>
                    </a:lstStyle>
                    <a:p>
                      <a:pPr algn="l" fontAlgn="b"/>
                      <a:r>
                        <a:rPr lang="it-IT" sz="1400" u="none" strike="noStrike" dirty="0">
                          <a:effectLst/>
                        </a:rPr>
                        <a:t>Azienda USL Bologna</a:t>
                      </a:r>
                      <a:endParaRPr lang="it-IT" sz="1400" b="0" i="0" u="none" strike="noStrike" dirty="0">
                        <a:solidFill>
                          <a:srgbClr val="000000"/>
                        </a:solidFill>
                        <a:effectLst/>
                        <a:latin typeface="Calibri" panose="020F0502020204030204" pitchFamily="34" charset="0"/>
                      </a:endParaRP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18</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28</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2"/>
                  </a:ext>
                </a:extLst>
              </a:tr>
              <a:tr h="304779">
                <a:tc>
                  <a:txBody>
                    <a:bodyPr/>
                    <a:lstStyle>
                      <a:lvl1pPr marL="0" algn="l" defTabSz="914400" rtl="0" eaLnBrk="1" latinLnBrk="0" hangingPunct="1">
                        <a:defRPr sz="1800" kern="1200">
                          <a:solidFill>
                            <a:schemeClr val="dk1"/>
                          </a:solidFill>
                          <a:latin typeface="Tahoma"/>
                          <a:ea typeface="Microsoft YaHei"/>
                        </a:defRPr>
                      </a:lvl1pPr>
                      <a:lvl2pPr marL="457200" algn="l" defTabSz="914400" rtl="0" eaLnBrk="1" latinLnBrk="0" hangingPunct="1">
                        <a:defRPr sz="1800" kern="1200">
                          <a:solidFill>
                            <a:schemeClr val="dk1"/>
                          </a:solidFill>
                          <a:latin typeface="Tahoma"/>
                          <a:ea typeface="Microsoft YaHei"/>
                        </a:defRPr>
                      </a:lvl2pPr>
                      <a:lvl3pPr marL="914400" algn="l" defTabSz="914400" rtl="0" eaLnBrk="1" latinLnBrk="0" hangingPunct="1">
                        <a:defRPr sz="1800" kern="1200">
                          <a:solidFill>
                            <a:schemeClr val="dk1"/>
                          </a:solidFill>
                          <a:latin typeface="Tahoma"/>
                          <a:ea typeface="Microsoft YaHei"/>
                        </a:defRPr>
                      </a:lvl3pPr>
                      <a:lvl4pPr marL="1371600" algn="l" defTabSz="914400" rtl="0" eaLnBrk="1" latinLnBrk="0" hangingPunct="1">
                        <a:defRPr sz="1800" kern="1200">
                          <a:solidFill>
                            <a:schemeClr val="dk1"/>
                          </a:solidFill>
                          <a:latin typeface="Tahoma"/>
                          <a:ea typeface="Microsoft YaHei"/>
                        </a:defRPr>
                      </a:lvl4pPr>
                      <a:lvl5pPr marL="1828800" algn="l" defTabSz="914400" rtl="0" eaLnBrk="1" latinLnBrk="0" hangingPunct="1">
                        <a:defRPr sz="1800" kern="1200">
                          <a:solidFill>
                            <a:schemeClr val="dk1"/>
                          </a:solidFill>
                          <a:latin typeface="Tahoma"/>
                          <a:ea typeface="Microsoft YaHei"/>
                        </a:defRPr>
                      </a:lvl5pPr>
                      <a:lvl6pPr marL="2286000" algn="l" defTabSz="914400" rtl="0" eaLnBrk="1" latinLnBrk="0" hangingPunct="1">
                        <a:defRPr sz="1800" kern="1200">
                          <a:solidFill>
                            <a:schemeClr val="dk1"/>
                          </a:solidFill>
                          <a:latin typeface="Tahoma"/>
                          <a:ea typeface="Microsoft YaHei"/>
                        </a:defRPr>
                      </a:lvl6pPr>
                      <a:lvl7pPr marL="2743200" algn="l" defTabSz="914400" rtl="0" eaLnBrk="1" latinLnBrk="0" hangingPunct="1">
                        <a:defRPr sz="1800" kern="1200">
                          <a:solidFill>
                            <a:schemeClr val="dk1"/>
                          </a:solidFill>
                          <a:latin typeface="Tahoma"/>
                          <a:ea typeface="Microsoft YaHei"/>
                        </a:defRPr>
                      </a:lvl7pPr>
                      <a:lvl8pPr marL="3200400" algn="l" defTabSz="914400" rtl="0" eaLnBrk="1" latinLnBrk="0" hangingPunct="1">
                        <a:defRPr sz="1800" kern="1200">
                          <a:solidFill>
                            <a:schemeClr val="dk1"/>
                          </a:solidFill>
                          <a:latin typeface="Tahoma"/>
                          <a:ea typeface="Microsoft YaHei"/>
                        </a:defRPr>
                      </a:lvl8pPr>
                      <a:lvl9pPr marL="3657600" algn="l" defTabSz="914400" rtl="0" eaLnBrk="1" latinLnBrk="0" hangingPunct="1">
                        <a:defRPr sz="1800" kern="1200">
                          <a:solidFill>
                            <a:schemeClr val="dk1"/>
                          </a:solidFill>
                          <a:latin typeface="Tahoma"/>
                          <a:ea typeface="Microsoft YaHei"/>
                        </a:defRPr>
                      </a:lvl9pPr>
                    </a:lstStyle>
                    <a:p>
                      <a:pPr algn="l" fontAlgn="b"/>
                      <a:r>
                        <a:rPr lang="it-IT" sz="1400" u="none" strike="noStrike" dirty="0">
                          <a:effectLst/>
                        </a:rPr>
                        <a:t>Azienda USL Imola</a:t>
                      </a:r>
                      <a:endParaRPr lang="it-IT" sz="1400" b="0" i="0" u="none" strike="noStrike" dirty="0">
                        <a:solidFill>
                          <a:srgbClr val="000000"/>
                        </a:solidFill>
                        <a:effectLst/>
                        <a:latin typeface="Calibri" panose="020F0502020204030204" pitchFamily="34" charset="0"/>
                      </a:endParaRP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5</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3</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3"/>
                  </a:ext>
                </a:extLst>
              </a:tr>
              <a:tr h="304779">
                <a:tc>
                  <a:txBody>
                    <a:bodyPr/>
                    <a:lstStyle>
                      <a:lvl1pPr marL="0" algn="l" defTabSz="914400" rtl="0" eaLnBrk="1" latinLnBrk="0" hangingPunct="1">
                        <a:defRPr sz="1800" kern="1200">
                          <a:solidFill>
                            <a:schemeClr val="dk1"/>
                          </a:solidFill>
                          <a:latin typeface="Tahoma"/>
                          <a:ea typeface="Microsoft YaHei"/>
                        </a:defRPr>
                      </a:lvl1pPr>
                      <a:lvl2pPr marL="457200" algn="l" defTabSz="914400" rtl="0" eaLnBrk="1" latinLnBrk="0" hangingPunct="1">
                        <a:defRPr sz="1800" kern="1200">
                          <a:solidFill>
                            <a:schemeClr val="dk1"/>
                          </a:solidFill>
                          <a:latin typeface="Tahoma"/>
                          <a:ea typeface="Microsoft YaHei"/>
                        </a:defRPr>
                      </a:lvl2pPr>
                      <a:lvl3pPr marL="914400" algn="l" defTabSz="914400" rtl="0" eaLnBrk="1" latinLnBrk="0" hangingPunct="1">
                        <a:defRPr sz="1800" kern="1200">
                          <a:solidFill>
                            <a:schemeClr val="dk1"/>
                          </a:solidFill>
                          <a:latin typeface="Tahoma"/>
                          <a:ea typeface="Microsoft YaHei"/>
                        </a:defRPr>
                      </a:lvl3pPr>
                      <a:lvl4pPr marL="1371600" algn="l" defTabSz="914400" rtl="0" eaLnBrk="1" latinLnBrk="0" hangingPunct="1">
                        <a:defRPr sz="1800" kern="1200">
                          <a:solidFill>
                            <a:schemeClr val="dk1"/>
                          </a:solidFill>
                          <a:latin typeface="Tahoma"/>
                          <a:ea typeface="Microsoft YaHei"/>
                        </a:defRPr>
                      </a:lvl4pPr>
                      <a:lvl5pPr marL="1828800" algn="l" defTabSz="914400" rtl="0" eaLnBrk="1" latinLnBrk="0" hangingPunct="1">
                        <a:defRPr sz="1800" kern="1200">
                          <a:solidFill>
                            <a:schemeClr val="dk1"/>
                          </a:solidFill>
                          <a:latin typeface="Tahoma"/>
                          <a:ea typeface="Microsoft YaHei"/>
                        </a:defRPr>
                      </a:lvl5pPr>
                      <a:lvl6pPr marL="2286000" algn="l" defTabSz="914400" rtl="0" eaLnBrk="1" latinLnBrk="0" hangingPunct="1">
                        <a:defRPr sz="1800" kern="1200">
                          <a:solidFill>
                            <a:schemeClr val="dk1"/>
                          </a:solidFill>
                          <a:latin typeface="Tahoma"/>
                          <a:ea typeface="Microsoft YaHei"/>
                        </a:defRPr>
                      </a:lvl6pPr>
                      <a:lvl7pPr marL="2743200" algn="l" defTabSz="914400" rtl="0" eaLnBrk="1" latinLnBrk="0" hangingPunct="1">
                        <a:defRPr sz="1800" kern="1200">
                          <a:solidFill>
                            <a:schemeClr val="dk1"/>
                          </a:solidFill>
                          <a:latin typeface="Tahoma"/>
                          <a:ea typeface="Microsoft YaHei"/>
                        </a:defRPr>
                      </a:lvl7pPr>
                      <a:lvl8pPr marL="3200400" algn="l" defTabSz="914400" rtl="0" eaLnBrk="1" latinLnBrk="0" hangingPunct="1">
                        <a:defRPr sz="1800" kern="1200">
                          <a:solidFill>
                            <a:schemeClr val="dk1"/>
                          </a:solidFill>
                          <a:latin typeface="Tahoma"/>
                          <a:ea typeface="Microsoft YaHei"/>
                        </a:defRPr>
                      </a:lvl8pPr>
                      <a:lvl9pPr marL="3657600" algn="l" defTabSz="914400" rtl="0" eaLnBrk="1" latinLnBrk="0" hangingPunct="1">
                        <a:defRPr sz="1800" kern="1200">
                          <a:solidFill>
                            <a:schemeClr val="dk1"/>
                          </a:solidFill>
                          <a:latin typeface="Tahoma"/>
                          <a:ea typeface="Microsoft YaHei"/>
                        </a:defRPr>
                      </a:lvl9pPr>
                    </a:lstStyle>
                    <a:p>
                      <a:pPr algn="l" fontAlgn="b"/>
                      <a:r>
                        <a:rPr lang="it-IT" sz="1400" u="none" strike="noStrike" dirty="0">
                          <a:effectLst/>
                        </a:rPr>
                        <a:t>Istituto Ortopedico Rizzoli</a:t>
                      </a:r>
                      <a:endParaRPr lang="it-IT" sz="1400" b="0" i="0" u="none" strike="noStrike" dirty="0">
                        <a:solidFill>
                          <a:srgbClr val="000000"/>
                        </a:solidFill>
                        <a:effectLst/>
                        <a:latin typeface="Calibri" panose="020F0502020204030204" pitchFamily="34" charset="0"/>
                      </a:endParaRP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5</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1</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4"/>
                  </a:ext>
                </a:extLst>
              </a:tr>
              <a:tr h="304779">
                <a:tc>
                  <a:txBody>
                    <a:bodyPr/>
                    <a:lstStyle>
                      <a:lvl1pPr marL="0" algn="l" defTabSz="914400" rtl="0" eaLnBrk="1" latinLnBrk="0" hangingPunct="1">
                        <a:defRPr sz="1800" kern="1200">
                          <a:solidFill>
                            <a:schemeClr val="dk1"/>
                          </a:solidFill>
                          <a:latin typeface="Tahoma"/>
                          <a:ea typeface="Microsoft YaHei"/>
                        </a:defRPr>
                      </a:lvl1pPr>
                      <a:lvl2pPr marL="457200" algn="l" defTabSz="914400" rtl="0" eaLnBrk="1" latinLnBrk="0" hangingPunct="1">
                        <a:defRPr sz="1800" kern="1200">
                          <a:solidFill>
                            <a:schemeClr val="dk1"/>
                          </a:solidFill>
                          <a:latin typeface="Tahoma"/>
                          <a:ea typeface="Microsoft YaHei"/>
                        </a:defRPr>
                      </a:lvl2pPr>
                      <a:lvl3pPr marL="914400" algn="l" defTabSz="914400" rtl="0" eaLnBrk="1" latinLnBrk="0" hangingPunct="1">
                        <a:defRPr sz="1800" kern="1200">
                          <a:solidFill>
                            <a:schemeClr val="dk1"/>
                          </a:solidFill>
                          <a:latin typeface="Tahoma"/>
                          <a:ea typeface="Microsoft YaHei"/>
                        </a:defRPr>
                      </a:lvl3pPr>
                      <a:lvl4pPr marL="1371600" algn="l" defTabSz="914400" rtl="0" eaLnBrk="1" latinLnBrk="0" hangingPunct="1">
                        <a:defRPr sz="1800" kern="1200">
                          <a:solidFill>
                            <a:schemeClr val="dk1"/>
                          </a:solidFill>
                          <a:latin typeface="Tahoma"/>
                          <a:ea typeface="Microsoft YaHei"/>
                        </a:defRPr>
                      </a:lvl4pPr>
                      <a:lvl5pPr marL="1828800" algn="l" defTabSz="914400" rtl="0" eaLnBrk="1" latinLnBrk="0" hangingPunct="1">
                        <a:defRPr sz="1800" kern="1200">
                          <a:solidFill>
                            <a:schemeClr val="dk1"/>
                          </a:solidFill>
                          <a:latin typeface="Tahoma"/>
                          <a:ea typeface="Microsoft YaHei"/>
                        </a:defRPr>
                      </a:lvl5pPr>
                      <a:lvl6pPr marL="2286000" algn="l" defTabSz="914400" rtl="0" eaLnBrk="1" latinLnBrk="0" hangingPunct="1">
                        <a:defRPr sz="1800" kern="1200">
                          <a:solidFill>
                            <a:schemeClr val="dk1"/>
                          </a:solidFill>
                          <a:latin typeface="Tahoma"/>
                          <a:ea typeface="Microsoft YaHei"/>
                        </a:defRPr>
                      </a:lvl6pPr>
                      <a:lvl7pPr marL="2743200" algn="l" defTabSz="914400" rtl="0" eaLnBrk="1" latinLnBrk="0" hangingPunct="1">
                        <a:defRPr sz="1800" kern="1200">
                          <a:solidFill>
                            <a:schemeClr val="dk1"/>
                          </a:solidFill>
                          <a:latin typeface="Tahoma"/>
                          <a:ea typeface="Microsoft YaHei"/>
                        </a:defRPr>
                      </a:lvl7pPr>
                      <a:lvl8pPr marL="3200400" algn="l" defTabSz="914400" rtl="0" eaLnBrk="1" latinLnBrk="0" hangingPunct="1">
                        <a:defRPr sz="1800" kern="1200">
                          <a:solidFill>
                            <a:schemeClr val="dk1"/>
                          </a:solidFill>
                          <a:latin typeface="Tahoma"/>
                          <a:ea typeface="Microsoft YaHei"/>
                        </a:defRPr>
                      </a:lvl8pPr>
                      <a:lvl9pPr marL="3657600" algn="l" defTabSz="914400" rtl="0" eaLnBrk="1" latinLnBrk="0" hangingPunct="1">
                        <a:defRPr sz="1800" kern="1200">
                          <a:solidFill>
                            <a:schemeClr val="dk1"/>
                          </a:solidFill>
                          <a:latin typeface="Tahoma"/>
                          <a:ea typeface="Microsoft YaHei"/>
                        </a:defRPr>
                      </a:lvl9pPr>
                    </a:lstStyle>
                    <a:p>
                      <a:pPr algn="l" fontAlgn="b"/>
                      <a:r>
                        <a:rPr lang="it-IT" sz="1400" u="none" strike="noStrike" dirty="0">
                          <a:effectLst/>
                        </a:rPr>
                        <a:t>Azienda Ospedaliero Universitaria di Ferrara</a:t>
                      </a:r>
                      <a:endParaRPr lang="it-IT" sz="1400" b="0" i="0" u="none" strike="noStrike" dirty="0">
                        <a:solidFill>
                          <a:srgbClr val="000000"/>
                        </a:solidFill>
                        <a:effectLst/>
                        <a:latin typeface="Calibri" panose="020F0502020204030204" pitchFamily="34" charset="0"/>
                      </a:endParaRP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7</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0</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5"/>
                  </a:ext>
                </a:extLst>
              </a:tr>
              <a:tr h="304779">
                <a:tc>
                  <a:txBody>
                    <a:bodyPr/>
                    <a:lstStyle>
                      <a:lvl1pPr marL="0" algn="l" defTabSz="914400" rtl="0" eaLnBrk="1" latinLnBrk="0" hangingPunct="1">
                        <a:defRPr sz="1800" kern="1200">
                          <a:solidFill>
                            <a:schemeClr val="dk1"/>
                          </a:solidFill>
                          <a:latin typeface="Tahoma"/>
                          <a:ea typeface="Microsoft YaHei"/>
                        </a:defRPr>
                      </a:lvl1pPr>
                      <a:lvl2pPr marL="457200" algn="l" defTabSz="914400" rtl="0" eaLnBrk="1" latinLnBrk="0" hangingPunct="1">
                        <a:defRPr sz="1800" kern="1200">
                          <a:solidFill>
                            <a:schemeClr val="dk1"/>
                          </a:solidFill>
                          <a:latin typeface="Tahoma"/>
                          <a:ea typeface="Microsoft YaHei"/>
                        </a:defRPr>
                      </a:lvl2pPr>
                      <a:lvl3pPr marL="914400" algn="l" defTabSz="914400" rtl="0" eaLnBrk="1" latinLnBrk="0" hangingPunct="1">
                        <a:defRPr sz="1800" kern="1200">
                          <a:solidFill>
                            <a:schemeClr val="dk1"/>
                          </a:solidFill>
                          <a:latin typeface="Tahoma"/>
                          <a:ea typeface="Microsoft YaHei"/>
                        </a:defRPr>
                      </a:lvl3pPr>
                      <a:lvl4pPr marL="1371600" algn="l" defTabSz="914400" rtl="0" eaLnBrk="1" latinLnBrk="0" hangingPunct="1">
                        <a:defRPr sz="1800" kern="1200">
                          <a:solidFill>
                            <a:schemeClr val="dk1"/>
                          </a:solidFill>
                          <a:latin typeface="Tahoma"/>
                          <a:ea typeface="Microsoft YaHei"/>
                        </a:defRPr>
                      </a:lvl4pPr>
                      <a:lvl5pPr marL="1828800" algn="l" defTabSz="914400" rtl="0" eaLnBrk="1" latinLnBrk="0" hangingPunct="1">
                        <a:defRPr sz="1800" kern="1200">
                          <a:solidFill>
                            <a:schemeClr val="dk1"/>
                          </a:solidFill>
                          <a:latin typeface="Tahoma"/>
                          <a:ea typeface="Microsoft YaHei"/>
                        </a:defRPr>
                      </a:lvl5pPr>
                      <a:lvl6pPr marL="2286000" algn="l" defTabSz="914400" rtl="0" eaLnBrk="1" latinLnBrk="0" hangingPunct="1">
                        <a:defRPr sz="1800" kern="1200">
                          <a:solidFill>
                            <a:schemeClr val="dk1"/>
                          </a:solidFill>
                          <a:latin typeface="Tahoma"/>
                          <a:ea typeface="Microsoft YaHei"/>
                        </a:defRPr>
                      </a:lvl6pPr>
                      <a:lvl7pPr marL="2743200" algn="l" defTabSz="914400" rtl="0" eaLnBrk="1" latinLnBrk="0" hangingPunct="1">
                        <a:defRPr sz="1800" kern="1200">
                          <a:solidFill>
                            <a:schemeClr val="dk1"/>
                          </a:solidFill>
                          <a:latin typeface="Tahoma"/>
                          <a:ea typeface="Microsoft YaHei"/>
                        </a:defRPr>
                      </a:lvl7pPr>
                      <a:lvl8pPr marL="3200400" algn="l" defTabSz="914400" rtl="0" eaLnBrk="1" latinLnBrk="0" hangingPunct="1">
                        <a:defRPr sz="1800" kern="1200">
                          <a:solidFill>
                            <a:schemeClr val="dk1"/>
                          </a:solidFill>
                          <a:latin typeface="Tahoma"/>
                          <a:ea typeface="Microsoft YaHei"/>
                        </a:defRPr>
                      </a:lvl8pPr>
                      <a:lvl9pPr marL="3657600" algn="l" defTabSz="914400" rtl="0" eaLnBrk="1" latinLnBrk="0" hangingPunct="1">
                        <a:defRPr sz="1800" kern="1200">
                          <a:solidFill>
                            <a:schemeClr val="dk1"/>
                          </a:solidFill>
                          <a:latin typeface="Tahoma"/>
                          <a:ea typeface="Microsoft YaHei"/>
                        </a:defRPr>
                      </a:lvl9pPr>
                    </a:lstStyle>
                    <a:p>
                      <a:pPr algn="l" fontAlgn="b"/>
                      <a:r>
                        <a:rPr lang="it-IT" sz="1400" u="none" strike="noStrike" dirty="0">
                          <a:effectLst/>
                        </a:rPr>
                        <a:t>Azienda USL Ferrara</a:t>
                      </a:r>
                      <a:endParaRPr lang="it-IT" sz="1400" b="0" i="0" u="none" strike="noStrike" dirty="0">
                        <a:solidFill>
                          <a:srgbClr val="000000"/>
                        </a:solidFill>
                        <a:effectLst/>
                        <a:latin typeface="Calibri" panose="020F0502020204030204" pitchFamily="34" charset="0"/>
                      </a:endParaRP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10</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14</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6"/>
                  </a:ext>
                </a:extLst>
              </a:tr>
              <a:tr h="304779">
                <a:tc>
                  <a:txBody>
                    <a:bodyPr/>
                    <a:lstStyle>
                      <a:lvl1pPr marL="0" algn="l" defTabSz="914400" rtl="0" eaLnBrk="1" latinLnBrk="0" hangingPunct="1">
                        <a:defRPr sz="1800" kern="1200">
                          <a:solidFill>
                            <a:schemeClr val="dk1"/>
                          </a:solidFill>
                          <a:latin typeface="Tahoma"/>
                          <a:ea typeface="Microsoft YaHei"/>
                        </a:defRPr>
                      </a:lvl1pPr>
                      <a:lvl2pPr marL="457200" algn="l" defTabSz="914400" rtl="0" eaLnBrk="1" latinLnBrk="0" hangingPunct="1">
                        <a:defRPr sz="1800" kern="1200">
                          <a:solidFill>
                            <a:schemeClr val="dk1"/>
                          </a:solidFill>
                          <a:latin typeface="Tahoma"/>
                          <a:ea typeface="Microsoft YaHei"/>
                        </a:defRPr>
                      </a:lvl2pPr>
                      <a:lvl3pPr marL="914400" algn="l" defTabSz="914400" rtl="0" eaLnBrk="1" latinLnBrk="0" hangingPunct="1">
                        <a:defRPr sz="1800" kern="1200">
                          <a:solidFill>
                            <a:schemeClr val="dk1"/>
                          </a:solidFill>
                          <a:latin typeface="Tahoma"/>
                          <a:ea typeface="Microsoft YaHei"/>
                        </a:defRPr>
                      </a:lvl3pPr>
                      <a:lvl4pPr marL="1371600" algn="l" defTabSz="914400" rtl="0" eaLnBrk="1" latinLnBrk="0" hangingPunct="1">
                        <a:defRPr sz="1800" kern="1200">
                          <a:solidFill>
                            <a:schemeClr val="dk1"/>
                          </a:solidFill>
                          <a:latin typeface="Tahoma"/>
                          <a:ea typeface="Microsoft YaHei"/>
                        </a:defRPr>
                      </a:lvl4pPr>
                      <a:lvl5pPr marL="1828800" algn="l" defTabSz="914400" rtl="0" eaLnBrk="1" latinLnBrk="0" hangingPunct="1">
                        <a:defRPr sz="1800" kern="1200">
                          <a:solidFill>
                            <a:schemeClr val="dk1"/>
                          </a:solidFill>
                          <a:latin typeface="Tahoma"/>
                          <a:ea typeface="Microsoft YaHei"/>
                        </a:defRPr>
                      </a:lvl5pPr>
                      <a:lvl6pPr marL="2286000" algn="l" defTabSz="914400" rtl="0" eaLnBrk="1" latinLnBrk="0" hangingPunct="1">
                        <a:defRPr sz="1800" kern="1200">
                          <a:solidFill>
                            <a:schemeClr val="dk1"/>
                          </a:solidFill>
                          <a:latin typeface="Tahoma"/>
                          <a:ea typeface="Microsoft YaHei"/>
                        </a:defRPr>
                      </a:lvl6pPr>
                      <a:lvl7pPr marL="2743200" algn="l" defTabSz="914400" rtl="0" eaLnBrk="1" latinLnBrk="0" hangingPunct="1">
                        <a:defRPr sz="1800" kern="1200">
                          <a:solidFill>
                            <a:schemeClr val="dk1"/>
                          </a:solidFill>
                          <a:latin typeface="Tahoma"/>
                          <a:ea typeface="Microsoft YaHei"/>
                        </a:defRPr>
                      </a:lvl7pPr>
                      <a:lvl8pPr marL="3200400" algn="l" defTabSz="914400" rtl="0" eaLnBrk="1" latinLnBrk="0" hangingPunct="1">
                        <a:defRPr sz="1800" kern="1200">
                          <a:solidFill>
                            <a:schemeClr val="dk1"/>
                          </a:solidFill>
                          <a:latin typeface="Tahoma"/>
                          <a:ea typeface="Microsoft YaHei"/>
                        </a:defRPr>
                      </a:lvl8pPr>
                      <a:lvl9pPr marL="3657600" algn="l" defTabSz="914400" rtl="0" eaLnBrk="1" latinLnBrk="0" hangingPunct="1">
                        <a:defRPr sz="1800" kern="1200">
                          <a:solidFill>
                            <a:schemeClr val="dk1"/>
                          </a:solidFill>
                          <a:latin typeface="Tahoma"/>
                          <a:ea typeface="Microsoft YaHei"/>
                        </a:defRPr>
                      </a:lvl9pPr>
                    </a:lstStyle>
                    <a:p>
                      <a:pPr algn="l" fontAlgn="b"/>
                      <a:r>
                        <a:rPr lang="it-IT" sz="1400" u="none" strike="noStrike" dirty="0">
                          <a:effectLst/>
                        </a:rPr>
                        <a:t>Azienda Ospedaliero Universitaria di Modena</a:t>
                      </a:r>
                      <a:endParaRPr lang="it-IT" sz="1400" b="0" i="0" u="none" strike="noStrike" dirty="0">
                        <a:solidFill>
                          <a:srgbClr val="000000"/>
                        </a:solidFill>
                        <a:effectLst/>
                        <a:latin typeface="Calibri" panose="020F0502020204030204" pitchFamily="34" charset="0"/>
                      </a:endParaRP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5</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4</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7"/>
                  </a:ext>
                </a:extLst>
              </a:tr>
              <a:tr h="304779">
                <a:tc>
                  <a:txBody>
                    <a:bodyPr/>
                    <a:lstStyle>
                      <a:lvl1pPr marL="0" algn="l" defTabSz="914400" rtl="0" eaLnBrk="1" latinLnBrk="0" hangingPunct="1">
                        <a:defRPr sz="1800" kern="1200">
                          <a:solidFill>
                            <a:schemeClr val="dk1"/>
                          </a:solidFill>
                          <a:latin typeface="Tahoma"/>
                          <a:ea typeface="Microsoft YaHei"/>
                        </a:defRPr>
                      </a:lvl1pPr>
                      <a:lvl2pPr marL="457200" algn="l" defTabSz="914400" rtl="0" eaLnBrk="1" latinLnBrk="0" hangingPunct="1">
                        <a:defRPr sz="1800" kern="1200">
                          <a:solidFill>
                            <a:schemeClr val="dk1"/>
                          </a:solidFill>
                          <a:latin typeface="Tahoma"/>
                          <a:ea typeface="Microsoft YaHei"/>
                        </a:defRPr>
                      </a:lvl2pPr>
                      <a:lvl3pPr marL="914400" algn="l" defTabSz="914400" rtl="0" eaLnBrk="1" latinLnBrk="0" hangingPunct="1">
                        <a:defRPr sz="1800" kern="1200">
                          <a:solidFill>
                            <a:schemeClr val="dk1"/>
                          </a:solidFill>
                          <a:latin typeface="Tahoma"/>
                          <a:ea typeface="Microsoft YaHei"/>
                        </a:defRPr>
                      </a:lvl3pPr>
                      <a:lvl4pPr marL="1371600" algn="l" defTabSz="914400" rtl="0" eaLnBrk="1" latinLnBrk="0" hangingPunct="1">
                        <a:defRPr sz="1800" kern="1200">
                          <a:solidFill>
                            <a:schemeClr val="dk1"/>
                          </a:solidFill>
                          <a:latin typeface="Tahoma"/>
                          <a:ea typeface="Microsoft YaHei"/>
                        </a:defRPr>
                      </a:lvl4pPr>
                      <a:lvl5pPr marL="1828800" algn="l" defTabSz="914400" rtl="0" eaLnBrk="1" latinLnBrk="0" hangingPunct="1">
                        <a:defRPr sz="1800" kern="1200">
                          <a:solidFill>
                            <a:schemeClr val="dk1"/>
                          </a:solidFill>
                          <a:latin typeface="Tahoma"/>
                          <a:ea typeface="Microsoft YaHei"/>
                        </a:defRPr>
                      </a:lvl5pPr>
                      <a:lvl6pPr marL="2286000" algn="l" defTabSz="914400" rtl="0" eaLnBrk="1" latinLnBrk="0" hangingPunct="1">
                        <a:defRPr sz="1800" kern="1200">
                          <a:solidFill>
                            <a:schemeClr val="dk1"/>
                          </a:solidFill>
                          <a:latin typeface="Tahoma"/>
                          <a:ea typeface="Microsoft YaHei"/>
                        </a:defRPr>
                      </a:lvl6pPr>
                      <a:lvl7pPr marL="2743200" algn="l" defTabSz="914400" rtl="0" eaLnBrk="1" latinLnBrk="0" hangingPunct="1">
                        <a:defRPr sz="1800" kern="1200">
                          <a:solidFill>
                            <a:schemeClr val="dk1"/>
                          </a:solidFill>
                          <a:latin typeface="Tahoma"/>
                          <a:ea typeface="Microsoft YaHei"/>
                        </a:defRPr>
                      </a:lvl7pPr>
                      <a:lvl8pPr marL="3200400" algn="l" defTabSz="914400" rtl="0" eaLnBrk="1" latinLnBrk="0" hangingPunct="1">
                        <a:defRPr sz="1800" kern="1200">
                          <a:solidFill>
                            <a:schemeClr val="dk1"/>
                          </a:solidFill>
                          <a:latin typeface="Tahoma"/>
                          <a:ea typeface="Microsoft YaHei"/>
                        </a:defRPr>
                      </a:lvl8pPr>
                      <a:lvl9pPr marL="3657600" algn="l" defTabSz="914400" rtl="0" eaLnBrk="1" latinLnBrk="0" hangingPunct="1">
                        <a:defRPr sz="1800" kern="1200">
                          <a:solidFill>
                            <a:schemeClr val="dk1"/>
                          </a:solidFill>
                          <a:latin typeface="Tahoma"/>
                          <a:ea typeface="Microsoft YaHei"/>
                        </a:defRPr>
                      </a:lvl9pPr>
                    </a:lstStyle>
                    <a:p>
                      <a:pPr algn="l" fontAlgn="b"/>
                      <a:r>
                        <a:rPr lang="it-IT" sz="1400" u="none" strike="noStrike" dirty="0">
                          <a:effectLst/>
                        </a:rPr>
                        <a:t>Azienda USL Modena</a:t>
                      </a:r>
                      <a:endParaRPr lang="it-IT" sz="1400" b="0" i="0" u="none" strike="noStrike" dirty="0">
                        <a:solidFill>
                          <a:srgbClr val="000000"/>
                        </a:solidFill>
                        <a:effectLst/>
                        <a:latin typeface="Calibri" panose="020F0502020204030204" pitchFamily="34" charset="0"/>
                      </a:endParaRP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27</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3</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8"/>
                  </a:ext>
                </a:extLst>
              </a:tr>
              <a:tr h="304779">
                <a:tc>
                  <a:txBody>
                    <a:bodyPr/>
                    <a:lstStyle>
                      <a:lvl1pPr marL="0" algn="l" defTabSz="914400" rtl="0" eaLnBrk="1" latinLnBrk="0" hangingPunct="1">
                        <a:defRPr sz="1800" kern="1200">
                          <a:solidFill>
                            <a:schemeClr val="dk1"/>
                          </a:solidFill>
                          <a:latin typeface="Tahoma"/>
                          <a:ea typeface="Microsoft YaHei"/>
                        </a:defRPr>
                      </a:lvl1pPr>
                      <a:lvl2pPr marL="457200" algn="l" defTabSz="914400" rtl="0" eaLnBrk="1" latinLnBrk="0" hangingPunct="1">
                        <a:defRPr sz="1800" kern="1200">
                          <a:solidFill>
                            <a:schemeClr val="dk1"/>
                          </a:solidFill>
                          <a:latin typeface="Tahoma"/>
                          <a:ea typeface="Microsoft YaHei"/>
                        </a:defRPr>
                      </a:lvl2pPr>
                      <a:lvl3pPr marL="914400" algn="l" defTabSz="914400" rtl="0" eaLnBrk="1" latinLnBrk="0" hangingPunct="1">
                        <a:defRPr sz="1800" kern="1200">
                          <a:solidFill>
                            <a:schemeClr val="dk1"/>
                          </a:solidFill>
                          <a:latin typeface="Tahoma"/>
                          <a:ea typeface="Microsoft YaHei"/>
                        </a:defRPr>
                      </a:lvl3pPr>
                      <a:lvl4pPr marL="1371600" algn="l" defTabSz="914400" rtl="0" eaLnBrk="1" latinLnBrk="0" hangingPunct="1">
                        <a:defRPr sz="1800" kern="1200">
                          <a:solidFill>
                            <a:schemeClr val="dk1"/>
                          </a:solidFill>
                          <a:latin typeface="Tahoma"/>
                          <a:ea typeface="Microsoft YaHei"/>
                        </a:defRPr>
                      </a:lvl4pPr>
                      <a:lvl5pPr marL="1828800" algn="l" defTabSz="914400" rtl="0" eaLnBrk="1" latinLnBrk="0" hangingPunct="1">
                        <a:defRPr sz="1800" kern="1200">
                          <a:solidFill>
                            <a:schemeClr val="dk1"/>
                          </a:solidFill>
                          <a:latin typeface="Tahoma"/>
                          <a:ea typeface="Microsoft YaHei"/>
                        </a:defRPr>
                      </a:lvl5pPr>
                      <a:lvl6pPr marL="2286000" algn="l" defTabSz="914400" rtl="0" eaLnBrk="1" latinLnBrk="0" hangingPunct="1">
                        <a:defRPr sz="1800" kern="1200">
                          <a:solidFill>
                            <a:schemeClr val="dk1"/>
                          </a:solidFill>
                          <a:latin typeface="Tahoma"/>
                          <a:ea typeface="Microsoft YaHei"/>
                        </a:defRPr>
                      </a:lvl6pPr>
                      <a:lvl7pPr marL="2743200" algn="l" defTabSz="914400" rtl="0" eaLnBrk="1" latinLnBrk="0" hangingPunct="1">
                        <a:defRPr sz="1800" kern="1200">
                          <a:solidFill>
                            <a:schemeClr val="dk1"/>
                          </a:solidFill>
                          <a:latin typeface="Tahoma"/>
                          <a:ea typeface="Microsoft YaHei"/>
                        </a:defRPr>
                      </a:lvl7pPr>
                      <a:lvl8pPr marL="3200400" algn="l" defTabSz="914400" rtl="0" eaLnBrk="1" latinLnBrk="0" hangingPunct="1">
                        <a:defRPr sz="1800" kern="1200">
                          <a:solidFill>
                            <a:schemeClr val="dk1"/>
                          </a:solidFill>
                          <a:latin typeface="Tahoma"/>
                          <a:ea typeface="Microsoft YaHei"/>
                        </a:defRPr>
                      </a:lvl8pPr>
                      <a:lvl9pPr marL="3657600" algn="l" defTabSz="914400" rtl="0" eaLnBrk="1" latinLnBrk="0" hangingPunct="1">
                        <a:defRPr sz="1800" kern="1200">
                          <a:solidFill>
                            <a:schemeClr val="dk1"/>
                          </a:solidFill>
                          <a:latin typeface="Tahoma"/>
                          <a:ea typeface="Microsoft YaHei"/>
                        </a:defRPr>
                      </a:lvl9pPr>
                    </a:lstStyle>
                    <a:p>
                      <a:pPr algn="l" fontAlgn="b"/>
                      <a:r>
                        <a:rPr lang="it-IT" sz="1400" u="none" strike="noStrike" dirty="0">
                          <a:effectLst/>
                        </a:rPr>
                        <a:t>Azienda USL Piacenza</a:t>
                      </a:r>
                      <a:endParaRPr lang="it-IT" sz="1400" b="0" i="0" u="none" strike="noStrike" dirty="0">
                        <a:solidFill>
                          <a:srgbClr val="000000"/>
                        </a:solidFill>
                        <a:effectLst/>
                        <a:latin typeface="Calibri" panose="020F0502020204030204" pitchFamily="34" charset="0"/>
                      </a:endParaRP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7</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7</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9"/>
                  </a:ext>
                </a:extLst>
              </a:tr>
              <a:tr h="304779">
                <a:tc>
                  <a:txBody>
                    <a:bodyPr/>
                    <a:lstStyle>
                      <a:lvl1pPr marL="0" algn="l" defTabSz="914400" rtl="0" eaLnBrk="1" latinLnBrk="0" hangingPunct="1">
                        <a:defRPr sz="1800" kern="1200">
                          <a:solidFill>
                            <a:schemeClr val="dk1"/>
                          </a:solidFill>
                          <a:latin typeface="Tahoma"/>
                          <a:ea typeface="Microsoft YaHei"/>
                        </a:defRPr>
                      </a:lvl1pPr>
                      <a:lvl2pPr marL="457200" algn="l" defTabSz="914400" rtl="0" eaLnBrk="1" latinLnBrk="0" hangingPunct="1">
                        <a:defRPr sz="1800" kern="1200">
                          <a:solidFill>
                            <a:schemeClr val="dk1"/>
                          </a:solidFill>
                          <a:latin typeface="Tahoma"/>
                          <a:ea typeface="Microsoft YaHei"/>
                        </a:defRPr>
                      </a:lvl2pPr>
                      <a:lvl3pPr marL="914400" algn="l" defTabSz="914400" rtl="0" eaLnBrk="1" latinLnBrk="0" hangingPunct="1">
                        <a:defRPr sz="1800" kern="1200">
                          <a:solidFill>
                            <a:schemeClr val="dk1"/>
                          </a:solidFill>
                          <a:latin typeface="Tahoma"/>
                          <a:ea typeface="Microsoft YaHei"/>
                        </a:defRPr>
                      </a:lvl3pPr>
                      <a:lvl4pPr marL="1371600" algn="l" defTabSz="914400" rtl="0" eaLnBrk="1" latinLnBrk="0" hangingPunct="1">
                        <a:defRPr sz="1800" kern="1200">
                          <a:solidFill>
                            <a:schemeClr val="dk1"/>
                          </a:solidFill>
                          <a:latin typeface="Tahoma"/>
                          <a:ea typeface="Microsoft YaHei"/>
                        </a:defRPr>
                      </a:lvl4pPr>
                      <a:lvl5pPr marL="1828800" algn="l" defTabSz="914400" rtl="0" eaLnBrk="1" latinLnBrk="0" hangingPunct="1">
                        <a:defRPr sz="1800" kern="1200">
                          <a:solidFill>
                            <a:schemeClr val="dk1"/>
                          </a:solidFill>
                          <a:latin typeface="Tahoma"/>
                          <a:ea typeface="Microsoft YaHei"/>
                        </a:defRPr>
                      </a:lvl5pPr>
                      <a:lvl6pPr marL="2286000" algn="l" defTabSz="914400" rtl="0" eaLnBrk="1" latinLnBrk="0" hangingPunct="1">
                        <a:defRPr sz="1800" kern="1200">
                          <a:solidFill>
                            <a:schemeClr val="dk1"/>
                          </a:solidFill>
                          <a:latin typeface="Tahoma"/>
                          <a:ea typeface="Microsoft YaHei"/>
                        </a:defRPr>
                      </a:lvl6pPr>
                      <a:lvl7pPr marL="2743200" algn="l" defTabSz="914400" rtl="0" eaLnBrk="1" latinLnBrk="0" hangingPunct="1">
                        <a:defRPr sz="1800" kern="1200">
                          <a:solidFill>
                            <a:schemeClr val="dk1"/>
                          </a:solidFill>
                          <a:latin typeface="Tahoma"/>
                          <a:ea typeface="Microsoft YaHei"/>
                        </a:defRPr>
                      </a:lvl7pPr>
                      <a:lvl8pPr marL="3200400" algn="l" defTabSz="914400" rtl="0" eaLnBrk="1" latinLnBrk="0" hangingPunct="1">
                        <a:defRPr sz="1800" kern="1200">
                          <a:solidFill>
                            <a:schemeClr val="dk1"/>
                          </a:solidFill>
                          <a:latin typeface="Tahoma"/>
                          <a:ea typeface="Microsoft YaHei"/>
                        </a:defRPr>
                      </a:lvl8pPr>
                      <a:lvl9pPr marL="3657600" algn="l" defTabSz="914400" rtl="0" eaLnBrk="1" latinLnBrk="0" hangingPunct="1">
                        <a:defRPr sz="1800" kern="1200">
                          <a:solidFill>
                            <a:schemeClr val="dk1"/>
                          </a:solidFill>
                          <a:latin typeface="Tahoma"/>
                          <a:ea typeface="Microsoft YaHei"/>
                        </a:defRPr>
                      </a:lvl9pPr>
                    </a:lstStyle>
                    <a:p>
                      <a:pPr algn="l" fontAlgn="b"/>
                      <a:r>
                        <a:rPr lang="it-IT" sz="1400" u="none" strike="noStrike" dirty="0">
                          <a:effectLst/>
                        </a:rPr>
                        <a:t>Azienda Ospedaliero Universitaria di Parma</a:t>
                      </a:r>
                      <a:endParaRPr lang="it-IT" sz="1400" b="0" i="0" u="none" strike="noStrike" dirty="0">
                        <a:solidFill>
                          <a:srgbClr val="000000"/>
                        </a:solidFill>
                        <a:effectLst/>
                        <a:latin typeface="Calibri" panose="020F0502020204030204" pitchFamily="34" charset="0"/>
                      </a:endParaRP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3</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6</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10"/>
                  </a:ext>
                </a:extLst>
              </a:tr>
              <a:tr h="304779">
                <a:tc>
                  <a:txBody>
                    <a:bodyPr/>
                    <a:lstStyle>
                      <a:lvl1pPr marL="0" algn="l" defTabSz="914400" rtl="0" eaLnBrk="1" latinLnBrk="0" hangingPunct="1">
                        <a:defRPr sz="1800" kern="1200">
                          <a:solidFill>
                            <a:schemeClr val="dk1"/>
                          </a:solidFill>
                          <a:latin typeface="Tahoma"/>
                          <a:ea typeface="Microsoft YaHei"/>
                        </a:defRPr>
                      </a:lvl1pPr>
                      <a:lvl2pPr marL="457200" algn="l" defTabSz="914400" rtl="0" eaLnBrk="1" latinLnBrk="0" hangingPunct="1">
                        <a:defRPr sz="1800" kern="1200">
                          <a:solidFill>
                            <a:schemeClr val="dk1"/>
                          </a:solidFill>
                          <a:latin typeface="Tahoma"/>
                          <a:ea typeface="Microsoft YaHei"/>
                        </a:defRPr>
                      </a:lvl2pPr>
                      <a:lvl3pPr marL="914400" algn="l" defTabSz="914400" rtl="0" eaLnBrk="1" latinLnBrk="0" hangingPunct="1">
                        <a:defRPr sz="1800" kern="1200">
                          <a:solidFill>
                            <a:schemeClr val="dk1"/>
                          </a:solidFill>
                          <a:latin typeface="Tahoma"/>
                          <a:ea typeface="Microsoft YaHei"/>
                        </a:defRPr>
                      </a:lvl3pPr>
                      <a:lvl4pPr marL="1371600" algn="l" defTabSz="914400" rtl="0" eaLnBrk="1" latinLnBrk="0" hangingPunct="1">
                        <a:defRPr sz="1800" kern="1200">
                          <a:solidFill>
                            <a:schemeClr val="dk1"/>
                          </a:solidFill>
                          <a:latin typeface="Tahoma"/>
                          <a:ea typeface="Microsoft YaHei"/>
                        </a:defRPr>
                      </a:lvl4pPr>
                      <a:lvl5pPr marL="1828800" algn="l" defTabSz="914400" rtl="0" eaLnBrk="1" latinLnBrk="0" hangingPunct="1">
                        <a:defRPr sz="1800" kern="1200">
                          <a:solidFill>
                            <a:schemeClr val="dk1"/>
                          </a:solidFill>
                          <a:latin typeface="Tahoma"/>
                          <a:ea typeface="Microsoft YaHei"/>
                        </a:defRPr>
                      </a:lvl5pPr>
                      <a:lvl6pPr marL="2286000" algn="l" defTabSz="914400" rtl="0" eaLnBrk="1" latinLnBrk="0" hangingPunct="1">
                        <a:defRPr sz="1800" kern="1200">
                          <a:solidFill>
                            <a:schemeClr val="dk1"/>
                          </a:solidFill>
                          <a:latin typeface="Tahoma"/>
                          <a:ea typeface="Microsoft YaHei"/>
                        </a:defRPr>
                      </a:lvl6pPr>
                      <a:lvl7pPr marL="2743200" algn="l" defTabSz="914400" rtl="0" eaLnBrk="1" latinLnBrk="0" hangingPunct="1">
                        <a:defRPr sz="1800" kern="1200">
                          <a:solidFill>
                            <a:schemeClr val="dk1"/>
                          </a:solidFill>
                          <a:latin typeface="Tahoma"/>
                          <a:ea typeface="Microsoft YaHei"/>
                        </a:defRPr>
                      </a:lvl7pPr>
                      <a:lvl8pPr marL="3200400" algn="l" defTabSz="914400" rtl="0" eaLnBrk="1" latinLnBrk="0" hangingPunct="1">
                        <a:defRPr sz="1800" kern="1200">
                          <a:solidFill>
                            <a:schemeClr val="dk1"/>
                          </a:solidFill>
                          <a:latin typeface="Tahoma"/>
                          <a:ea typeface="Microsoft YaHei"/>
                        </a:defRPr>
                      </a:lvl8pPr>
                      <a:lvl9pPr marL="3657600" algn="l" defTabSz="914400" rtl="0" eaLnBrk="1" latinLnBrk="0" hangingPunct="1">
                        <a:defRPr sz="1800" kern="1200">
                          <a:solidFill>
                            <a:schemeClr val="dk1"/>
                          </a:solidFill>
                          <a:latin typeface="Tahoma"/>
                          <a:ea typeface="Microsoft YaHei"/>
                        </a:defRPr>
                      </a:lvl9pPr>
                    </a:lstStyle>
                    <a:p>
                      <a:pPr algn="l" fontAlgn="b"/>
                      <a:r>
                        <a:rPr lang="it-IT" sz="1400" u="none" strike="noStrike" dirty="0">
                          <a:effectLst/>
                        </a:rPr>
                        <a:t>Azienda USL Parma</a:t>
                      </a:r>
                      <a:endParaRPr lang="it-IT" sz="1400" b="0" i="0" u="none" strike="noStrike" dirty="0">
                        <a:solidFill>
                          <a:srgbClr val="000000"/>
                        </a:solidFill>
                        <a:effectLst/>
                        <a:latin typeface="Calibri" panose="020F0502020204030204" pitchFamily="34" charset="0"/>
                      </a:endParaRP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9</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l"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 </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11"/>
                  </a:ext>
                </a:extLst>
              </a:tr>
              <a:tr h="304779">
                <a:tc>
                  <a:txBody>
                    <a:bodyPr/>
                    <a:lstStyle>
                      <a:lvl1pPr marL="0" algn="l" defTabSz="914400" rtl="0" eaLnBrk="1" latinLnBrk="0" hangingPunct="1">
                        <a:defRPr sz="1800" kern="1200">
                          <a:solidFill>
                            <a:schemeClr val="dk1"/>
                          </a:solidFill>
                          <a:latin typeface="Tahoma"/>
                          <a:ea typeface="Microsoft YaHei"/>
                        </a:defRPr>
                      </a:lvl1pPr>
                      <a:lvl2pPr marL="457200" algn="l" defTabSz="914400" rtl="0" eaLnBrk="1" latinLnBrk="0" hangingPunct="1">
                        <a:defRPr sz="1800" kern="1200">
                          <a:solidFill>
                            <a:schemeClr val="dk1"/>
                          </a:solidFill>
                          <a:latin typeface="Tahoma"/>
                          <a:ea typeface="Microsoft YaHei"/>
                        </a:defRPr>
                      </a:lvl2pPr>
                      <a:lvl3pPr marL="914400" algn="l" defTabSz="914400" rtl="0" eaLnBrk="1" latinLnBrk="0" hangingPunct="1">
                        <a:defRPr sz="1800" kern="1200">
                          <a:solidFill>
                            <a:schemeClr val="dk1"/>
                          </a:solidFill>
                          <a:latin typeface="Tahoma"/>
                          <a:ea typeface="Microsoft YaHei"/>
                        </a:defRPr>
                      </a:lvl3pPr>
                      <a:lvl4pPr marL="1371600" algn="l" defTabSz="914400" rtl="0" eaLnBrk="1" latinLnBrk="0" hangingPunct="1">
                        <a:defRPr sz="1800" kern="1200">
                          <a:solidFill>
                            <a:schemeClr val="dk1"/>
                          </a:solidFill>
                          <a:latin typeface="Tahoma"/>
                          <a:ea typeface="Microsoft YaHei"/>
                        </a:defRPr>
                      </a:lvl4pPr>
                      <a:lvl5pPr marL="1828800" algn="l" defTabSz="914400" rtl="0" eaLnBrk="1" latinLnBrk="0" hangingPunct="1">
                        <a:defRPr sz="1800" kern="1200">
                          <a:solidFill>
                            <a:schemeClr val="dk1"/>
                          </a:solidFill>
                          <a:latin typeface="Tahoma"/>
                          <a:ea typeface="Microsoft YaHei"/>
                        </a:defRPr>
                      </a:lvl5pPr>
                      <a:lvl6pPr marL="2286000" algn="l" defTabSz="914400" rtl="0" eaLnBrk="1" latinLnBrk="0" hangingPunct="1">
                        <a:defRPr sz="1800" kern="1200">
                          <a:solidFill>
                            <a:schemeClr val="dk1"/>
                          </a:solidFill>
                          <a:latin typeface="Tahoma"/>
                          <a:ea typeface="Microsoft YaHei"/>
                        </a:defRPr>
                      </a:lvl6pPr>
                      <a:lvl7pPr marL="2743200" algn="l" defTabSz="914400" rtl="0" eaLnBrk="1" latinLnBrk="0" hangingPunct="1">
                        <a:defRPr sz="1800" kern="1200">
                          <a:solidFill>
                            <a:schemeClr val="dk1"/>
                          </a:solidFill>
                          <a:latin typeface="Tahoma"/>
                          <a:ea typeface="Microsoft YaHei"/>
                        </a:defRPr>
                      </a:lvl7pPr>
                      <a:lvl8pPr marL="3200400" algn="l" defTabSz="914400" rtl="0" eaLnBrk="1" latinLnBrk="0" hangingPunct="1">
                        <a:defRPr sz="1800" kern="1200">
                          <a:solidFill>
                            <a:schemeClr val="dk1"/>
                          </a:solidFill>
                          <a:latin typeface="Tahoma"/>
                          <a:ea typeface="Microsoft YaHei"/>
                        </a:defRPr>
                      </a:lvl8pPr>
                      <a:lvl9pPr marL="3657600" algn="l" defTabSz="914400" rtl="0" eaLnBrk="1" latinLnBrk="0" hangingPunct="1">
                        <a:defRPr sz="1800" kern="1200">
                          <a:solidFill>
                            <a:schemeClr val="dk1"/>
                          </a:solidFill>
                          <a:latin typeface="Tahoma"/>
                          <a:ea typeface="Microsoft YaHei"/>
                        </a:defRPr>
                      </a:lvl9pPr>
                    </a:lstStyle>
                    <a:p>
                      <a:pPr algn="l" fontAlgn="b"/>
                      <a:r>
                        <a:rPr lang="it-IT" sz="1400" u="none" strike="noStrike">
                          <a:effectLst/>
                        </a:rPr>
                        <a:t>Azienda USL Romagna</a:t>
                      </a:r>
                      <a:endParaRPr lang="it-IT" sz="1400" b="0" i="0" u="none" strike="noStrike">
                        <a:solidFill>
                          <a:srgbClr val="000000"/>
                        </a:solidFill>
                        <a:effectLst/>
                        <a:latin typeface="Calibri" panose="020F0502020204030204" pitchFamily="34" charset="0"/>
                      </a:endParaRP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55</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25</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12"/>
                  </a:ext>
                </a:extLst>
              </a:tr>
              <a:tr h="304779">
                <a:tc>
                  <a:txBody>
                    <a:bodyPr/>
                    <a:lstStyle>
                      <a:lvl1pPr marL="0" algn="l" defTabSz="914400" rtl="0" eaLnBrk="1" latinLnBrk="0" hangingPunct="1">
                        <a:defRPr sz="1800" kern="1200">
                          <a:solidFill>
                            <a:schemeClr val="dk1"/>
                          </a:solidFill>
                          <a:latin typeface="Tahoma"/>
                          <a:ea typeface="Microsoft YaHei"/>
                        </a:defRPr>
                      </a:lvl1pPr>
                      <a:lvl2pPr marL="457200" algn="l" defTabSz="914400" rtl="0" eaLnBrk="1" latinLnBrk="0" hangingPunct="1">
                        <a:defRPr sz="1800" kern="1200">
                          <a:solidFill>
                            <a:schemeClr val="dk1"/>
                          </a:solidFill>
                          <a:latin typeface="Tahoma"/>
                          <a:ea typeface="Microsoft YaHei"/>
                        </a:defRPr>
                      </a:lvl2pPr>
                      <a:lvl3pPr marL="914400" algn="l" defTabSz="914400" rtl="0" eaLnBrk="1" latinLnBrk="0" hangingPunct="1">
                        <a:defRPr sz="1800" kern="1200">
                          <a:solidFill>
                            <a:schemeClr val="dk1"/>
                          </a:solidFill>
                          <a:latin typeface="Tahoma"/>
                          <a:ea typeface="Microsoft YaHei"/>
                        </a:defRPr>
                      </a:lvl3pPr>
                      <a:lvl4pPr marL="1371600" algn="l" defTabSz="914400" rtl="0" eaLnBrk="1" latinLnBrk="0" hangingPunct="1">
                        <a:defRPr sz="1800" kern="1200">
                          <a:solidFill>
                            <a:schemeClr val="dk1"/>
                          </a:solidFill>
                          <a:latin typeface="Tahoma"/>
                          <a:ea typeface="Microsoft YaHei"/>
                        </a:defRPr>
                      </a:lvl4pPr>
                      <a:lvl5pPr marL="1828800" algn="l" defTabSz="914400" rtl="0" eaLnBrk="1" latinLnBrk="0" hangingPunct="1">
                        <a:defRPr sz="1800" kern="1200">
                          <a:solidFill>
                            <a:schemeClr val="dk1"/>
                          </a:solidFill>
                          <a:latin typeface="Tahoma"/>
                          <a:ea typeface="Microsoft YaHei"/>
                        </a:defRPr>
                      </a:lvl5pPr>
                      <a:lvl6pPr marL="2286000" algn="l" defTabSz="914400" rtl="0" eaLnBrk="1" latinLnBrk="0" hangingPunct="1">
                        <a:defRPr sz="1800" kern="1200">
                          <a:solidFill>
                            <a:schemeClr val="dk1"/>
                          </a:solidFill>
                          <a:latin typeface="Tahoma"/>
                          <a:ea typeface="Microsoft YaHei"/>
                        </a:defRPr>
                      </a:lvl6pPr>
                      <a:lvl7pPr marL="2743200" algn="l" defTabSz="914400" rtl="0" eaLnBrk="1" latinLnBrk="0" hangingPunct="1">
                        <a:defRPr sz="1800" kern="1200">
                          <a:solidFill>
                            <a:schemeClr val="dk1"/>
                          </a:solidFill>
                          <a:latin typeface="Tahoma"/>
                          <a:ea typeface="Microsoft YaHei"/>
                        </a:defRPr>
                      </a:lvl7pPr>
                      <a:lvl8pPr marL="3200400" algn="l" defTabSz="914400" rtl="0" eaLnBrk="1" latinLnBrk="0" hangingPunct="1">
                        <a:defRPr sz="1800" kern="1200">
                          <a:solidFill>
                            <a:schemeClr val="dk1"/>
                          </a:solidFill>
                          <a:latin typeface="Tahoma"/>
                          <a:ea typeface="Microsoft YaHei"/>
                        </a:defRPr>
                      </a:lvl8pPr>
                      <a:lvl9pPr marL="3657600" algn="l" defTabSz="914400" rtl="0" eaLnBrk="1" latinLnBrk="0" hangingPunct="1">
                        <a:defRPr sz="1800" kern="1200">
                          <a:solidFill>
                            <a:schemeClr val="dk1"/>
                          </a:solidFill>
                          <a:latin typeface="Tahoma"/>
                          <a:ea typeface="Microsoft YaHei"/>
                        </a:defRPr>
                      </a:lvl9pPr>
                    </a:lstStyle>
                    <a:p>
                      <a:pPr algn="l" fontAlgn="b"/>
                      <a:r>
                        <a:rPr lang="it-IT" sz="1400" u="none" strike="noStrike" dirty="0">
                          <a:effectLst/>
                        </a:rPr>
                        <a:t>Azienda USL Reggio Emilia</a:t>
                      </a:r>
                      <a:endParaRPr lang="it-IT" sz="1400" b="0" i="0" u="none" strike="noStrike" dirty="0">
                        <a:solidFill>
                          <a:srgbClr val="000000"/>
                        </a:solidFill>
                        <a:effectLst/>
                        <a:latin typeface="Calibri" panose="020F0502020204030204" pitchFamily="34" charset="0"/>
                      </a:endParaRP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23</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38</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13"/>
                  </a:ext>
                </a:extLst>
              </a:tr>
              <a:tr h="304779">
                <a:tc>
                  <a:txBody>
                    <a:bodyPr/>
                    <a:lstStyle>
                      <a:lvl1pPr marL="0" algn="l" defTabSz="914400" rtl="0" eaLnBrk="1" latinLnBrk="0" hangingPunct="1">
                        <a:defRPr sz="1800" b="1" kern="1200">
                          <a:solidFill>
                            <a:schemeClr val="dk1"/>
                          </a:solidFill>
                          <a:latin typeface="Tahoma"/>
                          <a:ea typeface="Microsoft YaHei"/>
                        </a:defRPr>
                      </a:lvl1pPr>
                      <a:lvl2pPr marL="457200" algn="l" defTabSz="914400" rtl="0" eaLnBrk="1" latinLnBrk="0" hangingPunct="1">
                        <a:defRPr sz="1800" b="1" kern="1200">
                          <a:solidFill>
                            <a:schemeClr val="dk1"/>
                          </a:solidFill>
                          <a:latin typeface="Tahoma"/>
                          <a:ea typeface="Microsoft YaHei"/>
                        </a:defRPr>
                      </a:lvl2pPr>
                      <a:lvl3pPr marL="914400" algn="l" defTabSz="914400" rtl="0" eaLnBrk="1" latinLnBrk="0" hangingPunct="1">
                        <a:defRPr sz="1800" b="1" kern="1200">
                          <a:solidFill>
                            <a:schemeClr val="dk1"/>
                          </a:solidFill>
                          <a:latin typeface="Tahoma"/>
                          <a:ea typeface="Microsoft YaHei"/>
                        </a:defRPr>
                      </a:lvl3pPr>
                      <a:lvl4pPr marL="1371600" algn="l" defTabSz="914400" rtl="0" eaLnBrk="1" latinLnBrk="0" hangingPunct="1">
                        <a:defRPr sz="1800" b="1" kern="1200">
                          <a:solidFill>
                            <a:schemeClr val="dk1"/>
                          </a:solidFill>
                          <a:latin typeface="Tahoma"/>
                          <a:ea typeface="Microsoft YaHei"/>
                        </a:defRPr>
                      </a:lvl4pPr>
                      <a:lvl5pPr marL="1828800" algn="l" defTabSz="914400" rtl="0" eaLnBrk="1" latinLnBrk="0" hangingPunct="1">
                        <a:defRPr sz="1800" b="1" kern="1200">
                          <a:solidFill>
                            <a:schemeClr val="dk1"/>
                          </a:solidFill>
                          <a:latin typeface="Tahoma"/>
                          <a:ea typeface="Microsoft YaHei"/>
                        </a:defRPr>
                      </a:lvl5pPr>
                      <a:lvl6pPr marL="2286000" algn="l" defTabSz="914400" rtl="0" eaLnBrk="1" latinLnBrk="0" hangingPunct="1">
                        <a:defRPr sz="1800" b="1" kern="1200">
                          <a:solidFill>
                            <a:schemeClr val="dk1"/>
                          </a:solidFill>
                          <a:latin typeface="Tahoma"/>
                          <a:ea typeface="Microsoft YaHei"/>
                        </a:defRPr>
                      </a:lvl6pPr>
                      <a:lvl7pPr marL="2743200" algn="l" defTabSz="914400" rtl="0" eaLnBrk="1" latinLnBrk="0" hangingPunct="1">
                        <a:defRPr sz="1800" b="1" kern="1200">
                          <a:solidFill>
                            <a:schemeClr val="dk1"/>
                          </a:solidFill>
                          <a:latin typeface="Tahoma"/>
                          <a:ea typeface="Microsoft YaHei"/>
                        </a:defRPr>
                      </a:lvl7pPr>
                      <a:lvl8pPr marL="3200400" algn="l" defTabSz="914400" rtl="0" eaLnBrk="1" latinLnBrk="0" hangingPunct="1">
                        <a:defRPr sz="1800" b="1" kern="1200">
                          <a:solidFill>
                            <a:schemeClr val="dk1"/>
                          </a:solidFill>
                          <a:latin typeface="Tahoma"/>
                          <a:ea typeface="Microsoft YaHei"/>
                        </a:defRPr>
                      </a:lvl8pPr>
                      <a:lvl9pPr marL="3657600" algn="l" defTabSz="914400" rtl="0" eaLnBrk="1" latinLnBrk="0" hangingPunct="1">
                        <a:defRPr sz="1800" b="1" kern="1200">
                          <a:solidFill>
                            <a:schemeClr val="dk1"/>
                          </a:solidFill>
                          <a:latin typeface="Tahoma"/>
                          <a:ea typeface="Microsoft YaHei"/>
                        </a:defRPr>
                      </a:lvl9pPr>
                    </a:lstStyle>
                    <a:p>
                      <a:pPr algn="l" fontAlgn="b"/>
                      <a:r>
                        <a:rPr lang="it-IT" sz="1400" u="none" strike="noStrike" kern="1200" dirty="0">
                          <a:solidFill>
                            <a:schemeClr val="dk1"/>
                          </a:solidFill>
                          <a:effectLst/>
                          <a:latin typeface="+mn-lt"/>
                          <a:ea typeface="+mn-ea"/>
                          <a:cs typeface="+mn-cs"/>
                        </a:rPr>
                        <a:t>Totale</a:t>
                      </a: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a:noFill/>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1" i="0" u="none" strike="noStrike">
                          <a:effectLst/>
                          <a:latin typeface="Tahoma" panose="020B0604030504040204" pitchFamily="34" charset="0"/>
                          <a:ea typeface="Tahoma" panose="020B0604030504040204" pitchFamily="34" charset="0"/>
                          <a:cs typeface="Tahoma" panose="020B0604030504040204" pitchFamily="34" charset="0"/>
                        </a:rPr>
                        <a:t>187</a:t>
                      </a:r>
                    </a:p>
                  </a:txBody>
                  <a:tcPr marL="45720" marR="45720" anchor="b">
                    <a:lnL>
                      <a:noFill/>
                    </a:lnL>
                    <a:lnR>
                      <a:noFill/>
                    </a:lnR>
                    <a:lnT w="12700" cap="flat" cmpd="sng" algn="ctr">
                      <a:solidFill>
                        <a:sysClr val="window" lastClr="FFFFFF"/>
                      </a:solidFill>
                      <a:prstDash val="solid"/>
                      <a:round/>
                      <a:headEnd type="none" w="med" len="med"/>
                      <a:tailEnd type="none" w="med" len="med"/>
                    </a:lnT>
                    <a:lnB>
                      <a:noFill/>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1" i="0" u="none" strike="noStrike" dirty="0">
                          <a:effectLst/>
                          <a:latin typeface="Tahoma" panose="020B0604030504040204" pitchFamily="34" charset="0"/>
                          <a:ea typeface="Tahoma" panose="020B0604030504040204" pitchFamily="34" charset="0"/>
                          <a:cs typeface="Tahoma" panose="020B0604030504040204" pitchFamily="34" charset="0"/>
                        </a:rPr>
                        <a:t>142</a:t>
                      </a:r>
                    </a:p>
                  </a:txBody>
                  <a:tcPr marL="45720" marR="45720" anchor="b">
                    <a:lnL>
                      <a:noFill/>
                    </a:lnL>
                    <a:lnR>
                      <a:noFill/>
                    </a:lnR>
                    <a:lnT w="12700" cap="flat" cmpd="sng" algn="ctr">
                      <a:solidFill>
                        <a:sysClr val="window" lastClr="FFFFFF"/>
                      </a:solidFill>
                      <a:prstDash val="solid"/>
                      <a:round/>
                      <a:headEnd type="none" w="med" len="med"/>
                      <a:tailEnd type="none" w="med" len="med"/>
                    </a:lnT>
                    <a:lnB>
                      <a:no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3492096333"/>
                  </a:ext>
                </a:extLst>
              </a:tr>
            </a:tbl>
          </a:graphicData>
        </a:graphic>
      </p:graphicFrame>
      <p:sp>
        <p:nvSpPr>
          <p:cNvPr id="10" name="CasellaDiTesto 9">
            <a:extLst>
              <a:ext uri="{FF2B5EF4-FFF2-40B4-BE49-F238E27FC236}">
                <a16:creationId xmlns:a16="http://schemas.microsoft.com/office/drawing/2014/main" id="{260108A8-409D-4F20-9071-999380AA64AA}"/>
              </a:ext>
            </a:extLst>
          </p:cNvPr>
          <p:cNvSpPr txBox="1"/>
          <p:nvPr/>
        </p:nvSpPr>
        <p:spPr>
          <a:xfrm>
            <a:off x="7174721" y="1033521"/>
            <a:ext cx="2584138" cy="1169551"/>
          </a:xfrm>
          <a:prstGeom prst="rect">
            <a:avLst/>
          </a:prstGeom>
          <a:noFill/>
        </p:spPr>
        <p:txBody>
          <a:bodyPr wrap="square" rtlCol="0">
            <a:spAutoFit/>
          </a:bodyPr>
          <a:lstStyle/>
          <a:p>
            <a:pPr algn="just"/>
            <a:r>
              <a:rPr lang="it-IT" sz="1400" b="1" dirty="0">
                <a:latin typeface="Calibri" panose="020F0502020204030204" pitchFamily="34" charset="0"/>
                <a:cs typeface="Calibri" panose="020F0502020204030204" pitchFamily="34" charset="0"/>
              </a:rPr>
              <a:t>I FABBISOGNI MOSTRANO UN AUMENTO DELLA DOMANDA DI MACCHINE RISCUOTRICI PARI AL 27% RISPETTO A QUELLE ATTUALMENTE ATTIVE.</a:t>
            </a:r>
          </a:p>
        </p:txBody>
      </p:sp>
      <p:graphicFrame>
        <p:nvGraphicFramePr>
          <p:cNvPr id="11" name="Grafico 10">
            <a:extLst>
              <a:ext uri="{FF2B5EF4-FFF2-40B4-BE49-F238E27FC236}">
                <a16:creationId xmlns:a16="http://schemas.microsoft.com/office/drawing/2014/main" id="{A3360290-B327-4664-874B-12119B1A2A08}"/>
              </a:ext>
            </a:extLst>
          </p:cNvPr>
          <p:cNvGraphicFramePr>
            <a:graphicFrameLocks/>
          </p:cNvGraphicFramePr>
          <p:nvPr>
            <p:extLst>
              <p:ext uri="{D42A27DB-BD31-4B8C-83A1-F6EECF244321}">
                <p14:modId xmlns:p14="http://schemas.microsoft.com/office/powerpoint/2010/main" val="587586380"/>
              </p:ext>
            </p:extLst>
          </p:nvPr>
        </p:nvGraphicFramePr>
        <p:xfrm>
          <a:off x="6825998" y="2820515"/>
          <a:ext cx="3281583" cy="3467744"/>
        </p:xfrm>
        <a:graphic>
          <a:graphicData uri="http://schemas.openxmlformats.org/drawingml/2006/chart">
            <c:chart xmlns:c="http://schemas.openxmlformats.org/drawingml/2006/chart" xmlns:r="http://schemas.openxmlformats.org/officeDocument/2006/relationships" r:id="rId2"/>
          </a:graphicData>
        </a:graphic>
      </p:graphicFrame>
      <p:sp>
        <p:nvSpPr>
          <p:cNvPr id="12" name="CasellaDiTesto 11">
            <a:extLst>
              <a:ext uri="{FF2B5EF4-FFF2-40B4-BE49-F238E27FC236}">
                <a16:creationId xmlns:a16="http://schemas.microsoft.com/office/drawing/2014/main" id="{42F9BF66-2A71-4B20-A31E-A96FF57B6E65}"/>
              </a:ext>
            </a:extLst>
          </p:cNvPr>
          <p:cNvSpPr txBox="1"/>
          <p:nvPr/>
        </p:nvSpPr>
        <p:spPr>
          <a:xfrm>
            <a:off x="7174721" y="2963953"/>
            <a:ext cx="2566728" cy="246221"/>
          </a:xfrm>
          <a:prstGeom prst="rect">
            <a:avLst/>
          </a:prstGeom>
          <a:noFill/>
        </p:spPr>
        <p:txBody>
          <a:bodyPr wrap="none" rtlCol="0">
            <a:spAutoFit/>
          </a:bodyPr>
          <a:lstStyle/>
          <a:p>
            <a:r>
              <a:rPr lang="it-IT" dirty="0"/>
              <a:t>Rapporto fra tipologie di macchine stimate</a:t>
            </a:r>
          </a:p>
        </p:txBody>
      </p:sp>
    </p:spTree>
    <p:extLst>
      <p:ext uri="{BB962C8B-B14F-4D97-AF65-F5344CB8AC3E}">
        <p14:creationId xmlns:p14="http://schemas.microsoft.com/office/powerpoint/2010/main" val="1211540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numero diapositiva 3">
            <a:extLst>
              <a:ext uri="{FF2B5EF4-FFF2-40B4-BE49-F238E27FC236}">
                <a16:creationId xmlns:a16="http://schemas.microsoft.com/office/drawing/2014/main" id="{2EB0EBA1-60B8-4687-94AB-91759E34EC6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spcBef>
                <a:spcPct val="0"/>
              </a:spcBef>
              <a:buFont typeface="Wingdings" panose="05000000000000000000" pitchFamily="2" charset="2"/>
              <a:buNone/>
            </a:pPr>
            <a:fld id="{8F7FAC94-10B8-4357-82E3-D5FD922B62C1}" type="slidenum">
              <a:rPr lang="it-IT" altLang="it-IT" smtClean="0">
                <a:solidFill>
                  <a:srgbClr val="336600"/>
                </a:solidFill>
              </a:rPr>
              <a:pPr>
                <a:spcBef>
                  <a:spcPct val="0"/>
                </a:spcBef>
                <a:buFont typeface="Wingdings" panose="05000000000000000000" pitchFamily="2" charset="2"/>
                <a:buNone/>
              </a:pPr>
              <a:t>13</a:t>
            </a:fld>
            <a:endParaRPr lang="it-IT" altLang="it-IT">
              <a:solidFill>
                <a:srgbClr val="336600"/>
              </a:solidFill>
            </a:endParaRPr>
          </a:p>
        </p:txBody>
      </p:sp>
      <p:sp>
        <p:nvSpPr>
          <p:cNvPr id="6" name="Titolo 2">
            <a:extLst>
              <a:ext uri="{FF2B5EF4-FFF2-40B4-BE49-F238E27FC236}">
                <a16:creationId xmlns:a16="http://schemas.microsoft.com/office/drawing/2014/main" id="{F0E4922F-B3B4-4BEA-9B7E-20F0E3328093}"/>
              </a:ext>
            </a:extLst>
          </p:cNvPr>
          <p:cNvSpPr txBox="1">
            <a:spLocks/>
          </p:cNvSpPr>
          <p:nvPr/>
        </p:nvSpPr>
        <p:spPr bwMode="auto">
          <a:xfrm>
            <a:off x="974725" y="269875"/>
            <a:ext cx="8596313" cy="357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200" b="1">
                <a:solidFill>
                  <a:srgbClr val="006600"/>
                </a:solidFill>
                <a:latin typeface="+mj-lt"/>
                <a:ea typeface="+mj-ea"/>
                <a:cs typeface="+mj-cs"/>
              </a:defRPr>
            </a:lvl1pPr>
            <a:lvl2pPr algn="l" rtl="0" eaLnBrk="0" fontAlgn="base" hangingPunct="0">
              <a:spcBef>
                <a:spcPct val="0"/>
              </a:spcBef>
              <a:spcAft>
                <a:spcPct val="0"/>
              </a:spcAft>
              <a:defRPr sz="2200" b="1">
                <a:solidFill>
                  <a:srgbClr val="006600"/>
                </a:solidFill>
                <a:latin typeface="Arial" charset="0"/>
              </a:defRPr>
            </a:lvl2pPr>
            <a:lvl3pPr algn="l" rtl="0" eaLnBrk="0" fontAlgn="base" hangingPunct="0">
              <a:spcBef>
                <a:spcPct val="0"/>
              </a:spcBef>
              <a:spcAft>
                <a:spcPct val="0"/>
              </a:spcAft>
              <a:defRPr sz="2200" b="1">
                <a:solidFill>
                  <a:srgbClr val="006600"/>
                </a:solidFill>
                <a:latin typeface="Arial" charset="0"/>
              </a:defRPr>
            </a:lvl3pPr>
            <a:lvl4pPr algn="l" rtl="0" eaLnBrk="0" fontAlgn="base" hangingPunct="0">
              <a:spcBef>
                <a:spcPct val="0"/>
              </a:spcBef>
              <a:spcAft>
                <a:spcPct val="0"/>
              </a:spcAft>
              <a:defRPr sz="2200" b="1">
                <a:solidFill>
                  <a:srgbClr val="006600"/>
                </a:solidFill>
                <a:latin typeface="Arial" charset="0"/>
              </a:defRPr>
            </a:lvl4pPr>
            <a:lvl5pPr algn="l" rtl="0" eaLnBrk="0" fontAlgn="base" hangingPunct="0">
              <a:spcBef>
                <a:spcPct val="0"/>
              </a:spcBef>
              <a:spcAft>
                <a:spcPct val="0"/>
              </a:spcAft>
              <a:defRPr sz="2200" b="1">
                <a:solidFill>
                  <a:srgbClr val="006600"/>
                </a:solidFill>
                <a:latin typeface="Arial" charset="0"/>
              </a:defRPr>
            </a:lvl5pPr>
            <a:lvl6pPr marL="457200" algn="l" rtl="0" eaLnBrk="0" fontAlgn="base" hangingPunct="0">
              <a:spcBef>
                <a:spcPct val="0"/>
              </a:spcBef>
              <a:spcAft>
                <a:spcPct val="0"/>
              </a:spcAft>
              <a:defRPr sz="2200" b="1">
                <a:solidFill>
                  <a:srgbClr val="006600"/>
                </a:solidFill>
                <a:latin typeface="Arial" charset="0"/>
              </a:defRPr>
            </a:lvl6pPr>
            <a:lvl7pPr marL="914400" algn="l" rtl="0" eaLnBrk="0" fontAlgn="base" hangingPunct="0">
              <a:spcBef>
                <a:spcPct val="0"/>
              </a:spcBef>
              <a:spcAft>
                <a:spcPct val="0"/>
              </a:spcAft>
              <a:defRPr sz="2200" b="1">
                <a:solidFill>
                  <a:srgbClr val="006600"/>
                </a:solidFill>
                <a:latin typeface="Arial" charset="0"/>
              </a:defRPr>
            </a:lvl7pPr>
            <a:lvl8pPr marL="1371600" algn="l" rtl="0" eaLnBrk="0" fontAlgn="base" hangingPunct="0">
              <a:spcBef>
                <a:spcPct val="0"/>
              </a:spcBef>
              <a:spcAft>
                <a:spcPct val="0"/>
              </a:spcAft>
              <a:defRPr sz="2200" b="1">
                <a:solidFill>
                  <a:srgbClr val="006600"/>
                </a:solidFill>
                <a:latin typeface="Arial" charset="0"/>
              </a:defRPr>
            </a:lvl8pPr>
            <a:lvl9pPr marL="1828800" algn="l" rtl="0" eaLnBrk="0" fontAlgn="base" hangingPunct="0">
              <a:spcBef>
                <a:spcPct val="0"/>
              </a:spcBef>
              <a:spcAft>
                <a:spcPct val="0"/>
              </a:spcAft>
              <a:defRPr sz="2200" b="1">
                <a:solidFill>
                  <a:srgbClr val="006600"/>
                </a:solidFill>
                <a:latin typeface="Arial" charset="0"/>
              </a:defRPr>
            </a:lvl9pPr>
          </a:lstStyle>
          <a:p>
            <a:pPr algn="ctr">
              <a:defRPr/>
            </a:pPr>
            <a:r>
              <a:rPr lang="it-IT" altLang="it-IT" kern="0" dirty="0">
                <a:solidFill>
                  <a:schemeClr val="bg1"/>
                </a:solidFill>
                <a:latin typeface="Calibri" panose="020F0502020204030204" pitchFamily="34" charset="0"/>
              </a:rPr>
              <a:t>Sommario</a:t>
            </a:r>
            <a:endParaRPr lang="it-IT" altLang="it-IT" sz="1800" kern="0" dirty="0">
              <a:solidFill>
                <a:schemeClr val="bg1"/>
              </a:solidFill>
              <a:latin typeface="Calibri" panose="020F0502020204030204" pitchFamily="34" charset="0"/>
            </a:endParaRPr>
          </a:p>
        </p:txBody>
      </p:sp>
      <p:sp>
        <p:nvSpPr>
          <p:cNvPr id="12292" name="Rectangle 35">
            <a:extLst>
              <a:ext uri="{FF2B5EF4-FFF2-40B4-BE49-F238E27FC236}">
                <a16:creationId xmlns:a16="http://schemas.microsoft.com/office/drawing/2014/main" id="{2085AA51-7605-42A9-A6CF-F5BF5294449C}"/>
              </a:ext>
            </a:extLst>
          </p:cNvPr>
          <p:cNvSpPr>
            <a:spLocks noChangeArrowheads="1"/>
          </p:cNvSpPr>
          <p:nvPr/>
        </p:nvSpPr>
        <p:spPr bwMode="auto">
          <a:xfrm>
            <a:off x="2292350" y="1860550"/>
            <a:ext cx="5845175" cy="253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lnSpc>
                <a:spcPct val="150000"/>
              </a:lnSpc>
              <a:spcBef>
                <a:spcPts val="600"/>
              </a:spcBef>
              <a:buSzPct val="70000"/>
              <a:buFont typeface="Wingdings" panose="05000000000000000000" pitchFamily="2" charset="2"/>
              <a:buNone/>
            </a:pPr>
            <a:r>
              <a:rPr lang="it-IT" altLang="it-IT" sz="2400" dirty="0">
                <a:latin typeface="Calibri" panose="020F0502020204030204" pitchFamily="34" charset="0"/>
                <a:ea typeface="ＭＳ Ｐゴシック" panose="020B0600070205080204" pitchFamily="34" charset="-128"/>
              </a:rPr>
              <a:t>Oggetto della procedura</a:t>
            </a:r>
          </a:p>
          <a:p>
            <a:pPr>
              <a:lnSpc>
                <a:spcPct val="150000"/>
              </a:lnSpc>
              <a:spcBef>
                <a:spcPts val="600"/>
              </a:spcBef>
              <a:buSzPct val="70000"/>
              <a:buFont typeface="Wingdings" panose="05000000000000000000" pitchFamily="2" charset="2"/>
              <a:buNone/>
            </a:pPr>
            <a:r>
              <a:rPr lang="it-IT" altLang="it-IT" sz="2400" dirty="0">
                <a:latin typeface="Calibri" panose="020F0502020204030204" pitchFamily="34" charset="0"/>
                <a:ea typeface="ＭＳ Ｐゴシック" panose="020B0600070205080204" pitchFamily="34" charset="-128"/>
              </a:rPr>
              <a:t>Analisi della domanda</a:t>
            </a:r>
          </a:p>
          <a:p>
            <a:pPr>
              <a:lnSpc>
                <a:spcPct val="150000"/>
              </a:lnSpc>
              <a:spcBef>
                <a:spcPts val="600"/>
              </a:spcBef>
              <a:buSzPct val="70000"/>
              <a:buFont typeface="Wingdings" panose="05000000000000000000" pitchFamily="2" charset="2"/>
              <a:buNone/>
            </a:pPr>
            <a:r>
              <a:rPr lang="it-IT" altLang="it-IT" sz="2400" dirty="0">
                <a:latin typeface="Calibri" panose="020F0502020204030204" pitchFamily="34" charset="0"/>
                <a:ea typeface="ＭＳ Ｐゴシック" panose="020B0600070205080204" pitchFamily="34" charset="-128"/>
              </a:rPr>
              <a:t>Analisi dell’</a:t>
            </a:r>
            <a:r>
              <a:rPr lang="it-IT" altLang="ja-JP" sz="2400" dirty="0">
                <a:latin typeface="Calibri" panose="020F0502020204030204" pitchFamily="34" charset="0"/>
                <a:ea typeface="ＭＳ Ｐゴシック" panose="020B0600070205080204" pitchFamily="34" charset="-128"/>
              </a:rPr>
              <a:t>offerta</a:t>
            </a:r>
          </a:p>
          <a:p>
            <a:pPr>
              <a:lnSpc>
                <a:spcPct val="150000"/>
              </a:lnSpc>
              <a:spcBef>
                <a:spcPts val="600"/>
              </a:spcBef>
              <a:buSzPct val="70000"/>
              <a:buFont typeface="Wingdings" panose="05000000000000000000" pitchFamily="2" charset="2"/>
              <a:buNone/>
            </a:pPr>
            <a:r>
              <a:rPr lang="it-IT" altLang="it-IT" sz="2400" b="1" dirty="0">
                <a:latin typeface="Calibri" panose="020F0502020204030204" pitchFamily="34" charset="0"/>
                <a:ea typeface="ＭＳ Ｐゴシック" panose="020B0600070205080204" pitchFamily="34" charset="-128"/>
              </a:rPr>
              <a:t>Strategia di gara</a:t>
            </a:r>
          </a:p>
        </p:txBody>
      </p:sp>
      <p:sp>
        <p:nvSpPr>
          <p:cNvPr id="9" name="Rettangolo arrotondato 11">
            <a:extLst>
              <a:ext uri="{FF2B5EF4-FFF2-40B4-BE49-F238E27FC236}">
                <a16:creationId xmlns:a16="http://schemas.microsoft.com/office/drawing/2014/main" id="{E8A62B94-BC52-4B22-902E-707CB06F9C08}"/>
              </a:ext>
            </a:extLst>
          </p:cNvPr>
          <p:cNvSpPr/>
          <p:nvPr/>
        </p:nvSpPr>
        <p:spPr bwMode="auto">
          <a:xfrm>
            <a:off x="1784458" y="2723843"/>
            <a:ext cx="293481" cy="294317"/>
          </a:xfrm>
          <a:prstGeom prst="roundRect">
            <a:avLst/>
          </a:prstGeom>
          <a:solidFill>
            <a:srgbClr val="006600">
              <a:alpha val="31000"/>
            </a:srgbClr>
          </a:solidFill>
          <a:ln w="9525" cap="flat" cmpd="sng" algn="ctr">
            <a:noFill/>
            <a:prstDash val="solid"/>
            <a:round/>
            <a:headEnd type="none" w="med" len="med"/>
            <a:tailEnd type="none" w="med" len="med"/>
          </a:ln>
          <a:effectLst/>
          <a:scene3d>
            <a:camera prst="orthographicFront"/>
            <a:lightRig rig="threePt" dir="t"/>
          </a:scene3d>
          <a:sp3d>
            <a:bevelT/>
          </a:sp3d>
        </p:spPr>
        <p:txBody>
          <a:bodyPr/>
          <a:lstStyle/>
          <a:p>
            <a:pPr algn="ctr">
              <a:buClr>
                <a:srgbClr val="CC0000"/>
              </a:buClr>
              <a:buSzPct val="70000"/>
              <a:buFont typeface="Wingdings" pitchFamily="2" charset="2"/>
              <a:buNone/>
              <a:defRPr/>
            </a:pPr>
            <a:endParaRPr lang="it-IT" dirty="0">
              <a:latin typeface="Arial" charset="0"/>
            </a:endParaRPr>
          </a:p>
        </p:txBody>
      </p:sp>
      <p:sp>
        <p:nvSpPr>
          <p:cNvPr id="10" name="Rettangolo arrotondato 11">
            <a:extLst>
              <a:ext uri="{FF2B5EF4-FFF2-40B4-BE49-F238E27FC236}">
                <a16:creationId xmlns:a16="http://schemas.microsoft.com/office/drawing/2014/main" id="{C3C4A03F-9D3E-4895-B492-EC1D8B69A190}"/>
              </a:ext>
            </a:extLst>
          </p:cNvPr>
          <p:cNvSpPr/>
          <p:nvPr/>
        </p:nvSpPr>
        <p:spPr bwMode="auto">
          <a:xfrm>
            <a:off x="1784458" y="3339679"/>
            <a:ext cx="293481" cy="294317"/>
          </a:xfrm>
          <a:prstGeom prst="roundRect">
            <a:avLst/>
          </a:prstGeom>
          <a:solidFill>
            <a:srgbClr val="006600">
              <a:alpha val="31000"/>
            </a:srgbClr>
          </a:solidFill>
          <a:ln w="9525" cap="flat" cmpd="sng" algn="ctr">
            <a:noFill/>
            <a:prstDash val="solid"/>
            <a:round/>
            <a:headEnd type="none" w="med" len="med"/>
            <a:tailEnd type="none" w="med" len="med"/>
          </a:ln>
          <a:effectLst/>
          <a:scene3d>
            <a:camera prst="orthographicFront"/>
            <a:lightRig rig="threePt" dir="t"/>
          </a:scene3d>
          <a:sp3d>
            <a:bevelT/>
          </a:sp3d>
        </p:spPr>
        <p:txBody>
          <a:bodyPr/>
          <a:lstStyle/>
          <a:p>
            <a:pPr algn="ctr">
              <a:buClr>
                <a:srgbClr val="CC0000"/>
              </a:buClr>
              <a:buSzPct val="70000"/>
              <a:buFont typeface="Wingdings" pitchFamily="2" charset="2"/>
              <a:buNone/>
              <a:defRPr/>
            </a:pPr>
            <a:endParaRPr lang="it-IT" dirty="0">
              <a:latin typeface="Arial" charset="0"/>
            </a:endParaRPr>
          </a:p>
        </p:txBody>
      </p:sp>
      <p:sp>
        <p:nvSpPr>
          <p:cNvPr id="11" name="Rettangolo arrotondato 11">
            <a:extLst>
              <a:ext uri="{FF2B5EF4-FFF2-40B4-BE49-F238E27FC236}">
                <a16:creationId xmlns:a16="http://schemas.microsoft.com/office/drawing/2014/main" id="{39A61FAE-7D6D-4234-8E6B-DD224A53A76B}"/>
              </a:ext>
            </a:extLst>
          </p:cNvPr>
          <p:cNvSpPr/>
          <p:nvPr/>
        </p:nvSpPr>
        <p:spPr bwMode="auto">
          <a:xfrm>
            <a:off x="1784458" y="3955515"/>
            <a:ext cx="293481" cy="294317"/>
          </a:xfrm>
          <a:prstGeom prst="roundRect">
            <a:avLst/>
          </a:prstGeom>
          <a:solidFill>
            <a:srgbClr val="006600">
              <a:alpha val="70000"/>
            </a:srgbClr>
          </a:solidFill>
          <a:ln w="9525" cap="flat" cmpd="sng" algn="ctr">
            <a:noFill/>
            <a:prstDash val="solid"/>
            <a:round/>
            <a:headEnd type="none" w="med" len="med"/>
            <a:tailEnd type="none" w="med" len="med"/>
          </a:ln>
          <a:effectLst/>
          <a:scene3d>
            <a:camera prst="orthographicFront"/>
            <a:lightRig rig="threePt" dir="t"/>
          </a:scene3d>
          <a:sp3d>
            <a:bevelT/>
          </a:sp3d>
        </p:spPr>
        <p:txBody>
          <a:bodyPr/>
          <a:lstStyle/>
          <a:p>
            <a:pPr algn="ctr">
              <a:buClr>
                <a:srgbClr val="CC0000"/>
              </a:buClr>
              <a:buSzPct val="70000"/>
              <a:buFont typeface="Wingdings" pitchFamily="2" charset="2"/>
              <a:buNone/>
              <a:defRPr/>
            </a:pPr>
            <a:endParaRPr lang="it-IT" dirty="0">
              <a:latin typeface="Arial" charset="0"/>
            </a:endParaRPr>
          </a:p>
        </p:txBody>
      </p:sp>
      <p:sp>
        <p:nvSpPr>
          <p:cNvPr id="12" name="Rettangolo arrotondato 11">
            <a:extLst>
              <a:ext uri="{FF2B5EF4-FFF2-40B4-BE49-F238E27FC236}">
                <a16:creationId xmlns:a16="http://schemas.microsoft.com/office/drawing/2014/main" id="{BE75A826-6AA4-484D-A6FC-C0260D3C5688}"/>
              </a:ext>
            </a:extLst>
          </p:cNvPr>
          <p:cNvSpPr/>
          <p:nvPr/>
        </p:nvSpPr>
        <p:spPr bwMode="auto">
          <a:xfrm>
            <a:off x="1784458" y="2108007"/>
            <a:ext cx="293481" cy="294317"/>
          </a:xfrm>
          <a:prstGeom prst="roundRect">
            <a:avLst/>
          </a:prstGeom>
          <a:solidFill>
            <a:srgbClr val="006600">
              <a:alpha val="31000"/>
            </a:srgbClr>
          </a:solidFill>
          <a:ln w="9525" cap="flat" cmpd="sng" algn="ctr">
            <a:noFill/>
            <a:prstDash val="solid"/>
            <a:round/>
            <a:headEnd type="none" w="med" len="med"/>
            <a:tailEnd type="none" w="med" len="med"/>
          </a:ln>
          <a:effectLst/>
          <a:scene3d>
            <a:camera prst="orthographicFront"/>
            <a:lightRig rig="threePt" dir="t"/>
          </a:scene3d>
          <a:sp3d>
            <a:bevelT/>
          </a:sp3d>
        </p:spPr>
        <p:txBody>
          <a:bodyPr/>
          <a:lstStyle/>
          <a:p>
            <a:pPr algn="ctr">
              <a:buClr>
                <a:srgbClr val="CC0000"/>
              </a:buClr>
              <a:buSzPct val="70000"/>
              <a:buFont typeface="Wingdings" pitchFamily="2" charset="2"/>
              <a:buNone/>
              <a:defRPr/>
            </a:pPr>
            <a:endParaRPr lang="it-IT" dirty="0">
              <a:latin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a:extLst>
              <a:ext uri="{FF2B5EF4-FFF2-40B4-BE49-F238E27FC236}">
                <a16:creationId xmlns:a16="http://schemas.microsoft.com/office/drawing/2014/main" id="{CEB48F9B-60D6-42EF-B243-94A76BCD7E87}"/>
              </a:ext>
            </a:extLst>
          </p:cNvPr>
          <p:cNvGraphicFramePr>
            <a:graphicFrameLocks noGrp="1"/>
          </p:cNvGraphicFramePr>
          <p:nvPr>
            <p:extLst>
              <p:ext uri="{D42A27DB-BD31-4B8C-83A1-F6EECF244321}">
                <p14:modId xmlns:p14="http://schemas.microsoft.com/office/powerpoint/2010/main" val="692758579"/>
              </p:ext>
            </p:extLst>
          </p:nvPr>
        </p:nvGraphicFramePr>
        <p:xfrm>
          <a:off x="564275" y="2473490"/>
          <a:ext cx="8395502" cy="1560195"/>
        </p:xfrm>
        <a:graphic>
          <a:graphicData uri="http://schemas.openxmlformats.org/drawingml/2006/table">
            <a:tbl>
              <a:tblPr/>
              <a:tblGrid>
                <a:gridCol w="1907792">
                  <a:extLst>
                    <a:ext uri="{9D8B030D-6E8A-4147-A177-3AD203B41FA5}">
                      <a16:colId xmlns:a16="http://schemas.microsoft.com/office/drawing/2014/main" val="3668420121"/>
                    </a:ext>
                  </a:extLst>
                </a:gridCol>
                <a:gridCol w="381630">
                  <a:extLst>
                    <a:ext uri="{9D8B030D-6E8A-4147-A177-3AD203B41FA5}">
                      <a16:colId xmlns:a16="http://schemas.microsoft.com/office/drawing/2014/main" val="197314818"/>
                    </a:ext>
                  </a:extLst>
                </a:gridCol>
                <a:gridCol w="381630">
                  <a:extLst>
                    <a:ext uri="{9D8B030D-6E8A-4147-A177-3AD203B41FA5}">
                      <a16:colId xmlns:a16="http://schemas.microsoft.com/office/drawing/2014/main" val="3226929023"/>
                    </a:ext>
                  </a:extLst>
                </a:gridCol>
                <a:gridCol w="381630">
                  <a:extLst>
                    <a:ext uri="{9D8B030D-6E8A-4147-A177-3AD203B41FA5}">
                      <a16:colId xmlns:a16="http://schemas.microsoft.com/office/drawing/2014/main" val="2720768102"/>
                    </a:ext>
                  </a:extLst>
                </a:gridCol>
                <a:gridCol w="381630">
                  <a:extLst>
                    <a:ext uri="{9D8B030D-6E8A-4147-A177-3AD203B41FA5}">
                      <a16:colId xmlns:a16="http://schemas.microsoft.com/office/drawing/2014/main" val="1838804567"/>
                    </a:ext>
                  </a:extLst>
                </a:gridCol>
                <a:gridCol w="381630">
                  <a:extLst>
                    <a:ext uri="{9D8B030D-6E8A-4147-A177-3AD203B41FA5}">
                      <a16:colId xmlns:a16="http://schemas.microsoft.com/office/drawing/2014/main" val="317026398"/>
                    </a:ext>
                  </a:extLst>
                </a:gridCol>
                <a:gridCol w="381630">
                  <a:extLst>
                    <a:ext uri="{9D8B030D-6E8A-4147-A177-3AD203B41FA5}">
                      <a16:colId xmlns:a16="http://schemas.microsoft.com/office/drawing/2014/main" val="3404977394"/>
                    </a:ext>
                  </a:extLst>
                </a:gridCol>
                <a:gridCol w="381630">
                  <a:extLst>
                    <a:ext uri="{9D8B030D-6E8A-4147-A177-3AD203B41FA5}">
                      <a16:colId xmlns:a16="http://schemas.microsoft.com/office/drawing/2014/main" val="4233656019"/>
                    </a:ext>
                  </a:extLst>
                </a:gridCol>
                <a:gridCol w="381630">
                  <a:extLst>
                    <a:ext uri="{9D8B030D-6E8A-4147-A177-3AD203B41FA5}">
                      <a16:colId xmlns:a16="http://schemas.microsoft.com/office/drawing/2014/main" val="4832277"/>
                    </a:ext>
                  </a:extLst>
                </a:gridCol>
                <a:gridCol w="381630">
                  <a:extLst>
                    <a:ext uri="{9D8B030D-6E8A-4147-A177-3AD203B41FA5}">
                      <a16:colId xmlns:a16="http://schemas.microsoft.com/office/drawing/2014/main" val="2743455492"/>
                    </a:ext>
                  </a:extLst>
                </a:gridCol>
                <a:gridCol w="381630">
                  <a:extLst>
                    <a:ext uri="{9D8B030D-6E8A-4147-A177-3AD203B41FA5}">
                      <a16:colId xmlns:a16="http://schemas.microsoft.com/office/drawing/2014/main" val="2066608636"/>
                    </a:ext>
                  </a:extLst>
                </a:gridCol>
                <a:gridCol w="381630">
                  <a:extLst>
                    <a:ext uri="{9D8B030D-6E8A-4147-A177-3AD203B41FA5}">
                      <a16:colId xmlns:a16="http://schemas.microsoft.com/office/drawing/2014/main" val="3023158132"/>
                    </a:ext>
                  </a:extLst>
                </a:gridCol>
                <a:gridCol w="381630">
                  <a:extLst>
                    <a:ext uri="{9D8B030D-6E8A-4147-A177-3AD203B41FA5}">
                      <a16:colId xmlns:a16="http://schemas.microsoft.com/office/drawing/2014/main" val="2934678541"/>
                    </a:ext>
                  </a:extLst>
                </a:gridCol>
                <a:gridCol w="381630">
                  <a:extLst>
                    <a:ext uri="{9D8B030D-6E8A-4147-A177-3AD203B41FA5}">
                      <a16:colId xmlns:a16="http://schemas.microsoft.com/office/drawing/2014/main" val="674727155"/>
                    </a:ext>
                  </a:extLst>
                </a:gridCol>
                <a:gridCol w="381630">
                  <a:extLst>
                    <a:ext uri="{9D8B030D-6E8A-4147-A177-3AD203B41FA5}">
                      <a16:colId xmlns:a16="http://schemas.microsoft.com/office/drawing/2014/main" val="750425306"/>
                    </a:ext>
                  </a:extLst>
                </a:gridCol>
                <a:gridCol w="381630">
                  <a:extLst>
                    <a:ext uri="{9D8B030D-6E8A-4147-A177-3AD203B41FA5}">
                      <a16:colId xmlns:a16="http://schemas.microsoft.com/office/drawing/2014/main" val="1888946548"/>
                    </a:ext>
                  </a:extLst>
                </a:gridCol>
                <a:gridCol w="381630">
                  <a:extLst>
                    <a:ext uri="{9D8B030D-6E8A-4147-A177-3AD203B41FA5}">
                      <a16:colId xmlns:a16="http://schemas.microsoft.com/office/drawing/2014/main" val="2457177995"/>
                    </a:ext>
                  </a:extLst>
                </a:gridCol>
                <a:gridCol w="381630">
                  <a:extLst>
                    <a:ext uri="{9D8B030D-6E8A-4147-A177-3AD203B41FA5}">
                      <a16:colId xmlns:a16="http://schemas.microsoft.com/office/drawing/2014/main" val="437756946"/>
                    </a:ext>
                  </a:extLst>
                </a:gridCol>
              </a:tblGrid>
              <a:tr h="144000">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200" b="0" i="0" u="none" strike="noStrike" dirty="0">
                        <a:solidFill>
                          <a:srgbClr val="000000"/>
                        </a:solidFill>
                        <a:effectLst/>
                        <a:latin typeface="Calibri" panose="020F0502020204030204" pitchFamily="34" charset="0"/>
                      </a:endParaRPr>
                    </a:p>
                  </a:txBody>
                  <a:tcPr marL="9525" marR="9525" marT="9525" marB="0" anchor="b">
                    <a:lnL>
                      <a:noFill/>
                    </a:lnL>
                    <a:lnR w="12700" cap="flat" cmpd="sng" algn="ctr">
                      <a:solidFill>
                        <a:schemeClr val="tx1"/>
                      </a:solidFill>
                      <a:prstDash val="dash"/>
                      <a:round/>
                      <a:headEnd type="none" w="med" len="med"/>
                      <a:tailEnd type="none" w="med" len="med"/>
                    </a:lnR>
                    <a:lnT>
                      <a:noFill/>
                    </a:lnT>
                    <a:lnB>
                      <a:noFill/>
                    </a:lnB>
                  </a:tcPr>
                </a:tc>
                <a:tc>
                  <a:txBody>
                    <a:bodyPr/>
                    <a:lstStyle/>
                    <a:p>
                      <a:pPr algn="l" fontAlgn="b"/>
                      <a:endParaRPr lang="it-IT" sz="12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dash"/>
                      <a:round/>
                      <a:headEnd type="none" w="med" len="med"/>
                      <a:tailEnd type="none" w="med" len="med"/>
                    </a:lnL>
                    <a:lnR>
                      <a:noFill/>
                    </a:lnR>
                    <a:lnT>
                      <a:noFill/>
                    </a:lnT>
                    <a:lnB>
                      <a:noFill/>
                    </a:lnB>
                  </a:tcPr>
                </a:tc>
                <a:tc>
                  <a:txBody>
                    <a:bodyPr/>
                    <a:lstStyle/>
                    <a:p>
                      <a:pPr algn="l" fontAlgn="b"/>
                      <a:endParaRPr lang="it-IT"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it-IT"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974488699"/>
                  </a:ext>
                </a:extLst>
              </a:tr>
              <a:tr h="190500">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it-IT" sz="1200" b="0" i="0" u="none" strike="noStrike" dirty="0">
                          <a:solidFill>
                            <a:srgbClr val="000000"/>
                          </a:solidFill>
                          <a:effectLst/>
                          <a:latin typeface="Calibri" panose="020F0502020204030204" pitchFamily="34" charset="0"/>
                        </a:rPr>
                        <a:t>2019</a:t>
                      </a:r>
                    </a:p>
                  </a:txBody>
                  <a:tcPr marL="9525" marR="9525" marT="9525" marB="0" anchor="b">
                    <a:lnL>
                      <a:noFill/>
                    </a:lnL>
                    <a:lnR>
                      <a:noFill/>
                    </a:lnR>
                    <a:lnT>
                      <a:noFill/>
                    </a:lnT>
                    <a:lnB>
                      <a:noFill/>
                    </a:lnB>
                  </a:tcPr>
                </a:tc>
                <a:tc>
                  <a:txBody>
                    <a:bodyPr/>
                    <a:lstStyle/>
                    <a:p>
                      <a:pPr algn="l" fontAlgn="b"/>
                      <a:endParaRPr lang="it-IT"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it-IT" sz="1200" b="0" i="0" u="none" strike="noStrike" dirty="0">
                          <a:solidFill>
                            <a:srgbClr val="000000"/>
                          </a:solidFill>
                          <a:effectLst/>
                          <a:latin typeface="Calibri" panose="020F0502020204030204" pitchFamily="34" charset="0"/>
                        </a:rPr>
                        <a:t>2020</a:t>
                      </a:r>
                    </a:p>
                  </a:txBody>
                  <a:tcPr marL="9525" marR="9525" marT="9525" marB="0" anchor="b">
                    <a:lnL>
                      <a:noFill/>
                    </a:lnL>
                    <a:lnR>
                      <a:noFill/>
                    </a:lnR>
                    <a:lnT>
                      <a:noFill/>
                    </a:lnT>
                    <a:lnB>
                      <a:noFill/>
                    </a:lnB>
                  </a:tcPr>
                </a:tc>
                <a:tc>
                  <a:txBody>
                    <a:bodyPr/>
                    <a:lstStyle/>
                    <a:p>
                      <a:pPr algn="l" fontAlgn="b"/>
                      <a:endParaRPr lang="it-IT" sz="1200" b="0" i="0" u="none" strike="noStrike" dirty="0">
                        <a:solidFill>
                          <a:srgbClr val="000000"/>
                        </a:solidFill>
                        <a:effectLst/>
                        <a:latin typeface="Calibri" panose="020F0502020204030204" pitchFamily="34" charset="0"/>
                      </a:endParaRPr>
                    </a:p>
                  </a:txBody>
                  <a:tcPr marL="9525" marR="9525" marT="9525" marB="0" anchor="b">
                    <a:lnL>
                      <a:noFill/>
                    </a:lnL>
                    <a:lnR w="12700" cap="flat" cmpd="sng" algn="ctr">
                      <a:solidFill>
                        <a:schemeClr val="tx1"/>
                      </a:solidFill>
                      <a:prstDash val="dash"/>
                      <a:round/>
                      <a:headEnd type="none" w="med" len="med"/>
                      <a:tailEnd type="none" w="med" len="med"/>
                    </a:lnR>
                    <a:lnT>
                      <a:noFill/>
                    </a:lnT>
                    <a:lnB>
                      <a:noFill/>
                    </a:lnB>
                  </a:tcPr>
                </a:tc>
                <a:tc>
                  <a:txBody>
                    <a:bodyPr/>
                    <a:lstStyle/>
                    <a:p>
                      <a:pPr algn="l" fontAlgn="b"/>
                      <a:r>
                        <a:rPr lang="it-IT" sz="1200" b="0" i="0" u="none" strike="noStrike" dirty="0">
                          <a:solidFill>
                            <a:srgbClr val="000000"/>
                          </a:solidFill>
                          <a:effectLst/>
                          <a:latin typeface="Calibri" panose="020F0502020204030204" pitchFamily="34" charset="0"/>
                        </a:rPr>
                        <a:t>2021</a:t>
                      </a:r>
                    </a:p>
                  </a:txBody>
                  <a:tcPr marL="36000" marR="9525" marT="9525" marB="0" anchor="b">
                    <a:lnL w="12700" cap="flat" cmpd="sng" algn="ctr">
                      <a:solidFill>
                        <a:schemeClr val="tx1"/>
                      </a:solidFill>
                      <a:prstDash val="dash"/>
                      <a:round/>
                      <a:headEnd type="none" w="med" len="med"/>
                      <a:tailEnd type="none" w="med" len="med"/>
                    </a:lnL>
                    <a:lnR>
                      <a:noFill/>
                    </a:lnR>
                    <a:lnT>
                      <a:noFill/>
                    </a:lnT>
                    <a:lnB>
                      <a:noFill/>
                    </a:lnB>
                  </a:tcPr>
                </a:tc>
                <a:tc>
                  <a:txBody>
                    <a:bodyPr/>
                    <a:lstStyle/>
                    <a:p>
                      <a:pPr algn="l" fontAlgn="b"/>
                      <a:endParaRPr lang="it-IT"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it-IT" sz="1200" b="0" i="0" u="none" strike="noStrike" dirty="0">
                          <a:solidFill>
                            <a:srgbClr val="000000"/>
                          </a:solidFill>
                          <a:effectLst/>
                          <a:latin typeface="Calibri" panose="020F0502020204030204" pitchFamily="34" charset="0"/>
                        </a:rPr>
                        <a:t>2022</a:t>
                      </a:r>
                    </a:p>
                  </a:txBody>
                  <a:tcPr marL="9525" marR="9525" marT="9525" marB="0" anchor="b">
                    <a:lnL>
                      <a:noFill/>
                    </a:lnL>
                    <a:lnR>
                      <a:noFill/>
                    </a:lnR>
                    <a:lnT>
                      <a:noFill/>
                    </a:lnT>
                    <a:lnB>
                      <a:noFill/>
                    </a:lnB>
                  </a:tcPr>
                </a:tc>
                <a:tc>
                  <a:txBody>
                    <a:bodyPr/>
                    <a:lstStyle/>
                    <a:p>
                      <a:pPr algn="l" fontAlgn="b"/>
                      <a:endParaRPr lang="it-IT"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it-IT" sz="1200" b="0" i="0" u="none" strike="noStrike" dirty="0">
                          <a:solidFill>
                            <a:srgbClr val="000000"/>
                          </a:solidFill>
                          <a:effectLst/>
                          <a:latin typeface="Calibri" panose="020F0502020204030204" pitchFamily="34" charset="0"/>
                        </a:rPr>
                        <a:t>2023</a:t>
                      </a:r>
                    </a:p>
                  </a:txBody>
                  <a:tcPr marL="9525" marR="9525" marT="9525" marB="0" anchor="b">
                    <a:lnL>
                      <a:noFill/>
                    </a:lnL>
                    <a:lnR>
                      <a:noFill/>
                    </a:lnR>
                    <a:lnT>
                      <a:noFill/>
                    </a:lnT>
                    <a:lnB>
                      <a:noFill/>
                    </a:lnB>
                  </a:tcPr>
                </a:tc>
                <a:tc>
                  <a:txBody>
                    <a:bodyPr/>
                    <a:lstStyle/>
                    <a:p>
                      <a:pPr algn="l" fontAlgn="b"/>
                      <a:endParaRPr lang="it-IT"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it-IT" sz="1200" b="0" i="0" u="none" strike="noStrike" dirty="0">
                          <a:solidFill>
                            <a:srgbClr val="000000"/>
                          </a:solidFill>
                          <a:effectLst/>
                          <a:latin typeface="Calibri" panose="020F0502020204030204" pitchFamily="34" charset="0"/>
                        </a:rPr>
                        <a:t>2024</a:t>
                      </a:r>
                    </a:p>
                  </a:txBody>
                  <a:tcPr marL="9525" marR="9525" marT="9525" marB="0" anchor="b">
                    <a:lnL>
                      <a:noFill/>
                    </a:lnL>
                    <a:lnR>
                      <a:noFill/>
                    </a:lnR>
                    <a:lnT>
                      <a:noFill/>
                    </a:lnT>
                    <a:lnB>
                      <a:noFill/>
                    </a:lnB>
                  </a:tcPr>
                </a:tc>
                <a:tc>
                  <a:txBody>
                    <a:bodyPr/>
                    <a:lstStyle/>
                    <a:p>
                      <a:pPr algn="l" fontAlgn="b"/>
                      <a:endParaRPr lang="it-IT"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it-IT" sz="1200" b="0" i="0" u="none" strike="noStrike" dirty="0">
                          <a:solidFill>
                            <a:srgbClr val="000000"/>
                          </a:solidFill>
                          <a:effectLst/>
                          <a:latin typeface="Calibri" panose="020F0502020204030204" pitchFamily="34" charset="0"/>
                        </a:rPr>
                        <a:t>2025</a:t>
                      </a:r>
                    </a:p>
                  </a:txBody>
                  <a:tcPr marL="9525" marR="9525" marT="9525" marB="0" anchor="b">
                    <a:lnL>
                      <a:noFill/>
                    </a:lnL>
                    <a:lnR>
                      <a:noFill/>
                    </a:lnR>
                    <a:lnT>
                      <a:noFill/>
                    </a:lnT>
                    <a:lnB>
                      <a:noFill/>
                    </a:lnB>
                  </a:tcPr>
                </a:tc>
                <a:tc>
                  <a:txBody>
                    <a:bodyPr/>
                    <a:lstStyle/>
                    <a:p>
                      <a:pPr algn="l" fontAlgn="b"/>
                      <a:endParaRPr lang="it-IT"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it-IT" sz="1200" b="0" i="0" u="none" strike="noStrike" dirty="0">
                          <a:solidFill>
                            <a:srgbClr val="000000"/>
                          </a:solidFill>
                          <a:effectLst/>
                          <a:latin typeface="Calibri" panose="020F0502020204030204" pitchFamily="34" charset="0"/>
                        </a:rPr>
                        <a:t>2026</a:t>
                      </a:r>
                    </a:p>
                  </a:txBody>
                  <a:tcPr marL="9525" marR="9525" marT="9525" marB="0" anchor="b">
                    <a:lnL>
                      <a:noFill/>
                    </a:lnL>
                    <a:lnR>
                      <a:noFill/>
                    </a:lnR>
                    <a:lnT>
                      <a:noFill/>
                    </a:lnT>
                    <a:lnB>
                      <a:noFill/>
                    </a:lnB>
                  </a:tcPr>
                </a:tc>
                <a:tc>
                  <a:txBody>
                    <a:bodyPr/>
                    <a:lstStyle/>
                    <a:p>
                      <a:pPr algn="l" fontAlgn="b"/>
                      <a:endParaRPr lang="it-IT"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it-IT" sz="1200" b="0" i="0" u="none" strike="noStrike" dirty="0">
                          <a:solidFill>
                            <a:srgbClr val="000000"/>
                          </a:solidFill>
                          <a:effectLst/>
                          <a:latin typeface="Calibri" panose="020F0502020204030204" pitchFamily="34" charset="0"/>
                        </a:rPr>
                        <a:t>2027</a:t>
                      </a:r>
                    </a:p>
                  </a:txBody>
                  <a:tcPr marL="9525" marR="9525" marT="9525" marB="0" anchor="b">
                    <a:lnL>
                      <a:noFill/>
                    </a:lnL>
                    <a:lnR>
                      <a:noFill/>
                    </a:lnR>
                    <a:lnT>
                      <a:noFill/>
                    </a:lnT>
                    <a:lnB>
                      <a:noFill/>
                    </a:lnB>
                  </a:tcPr>
                </a:tc>
                <a:extLst>
                  <a:ext uri="{0D108BD9-81ED-4DB2-BD59-A6C34878D82A}">
                    <a16:rowId xmlns:a16="http://schemas.microsoft.com/office/drawing/2014/main" val="3182325358"/>
                  </a:ext>
                </a:extLst>
              </a:tr>
              <a:tr h="190500">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a:noFill/>
                    </a:lnL>
                    <a:lnR w="3175" cap="flat" cmpd="sng" algn="ctr">
                      <a:solidFill>
                        <a:schemeClr val="tx1"/>
                      </a:solidFill>
                      <a:prstDash val="solid"/>
                      <a:round/>
                      <a:headEnd type="none" w="med" len="med"/>
                      <a:tailEnd type="none" w="med" len="med"/>
                    </a:lnR>
                    <a:lnT>
                      <a:noFill/>
                    </a:lnT>
                    <a:lnB>
                      <a:noFill/>
                    </a:lnB>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3175" cap="flat" cmpd="sng" algn="ctr">
                      <a:solidFill>
                        <a:schemeClr val="tx1"/>
                      </a:solidFill>
                      <a:prstDash val="solid"/>
                      <a:round/>
                      <a:headEnd type="none" w="med" len="med"/>
                      <a:tailEnd type="none" w="med" len="med"/>
                    </a:lnL>
                    <a:lnR>
                      <a:noFill/>
                    </a:lnR>
                    <a:lnT>
                      <a:noFill/>
                    </a:lnT>
                    <a:lnB w="9525" cap="flat" cmpd="sng" algn="ctr">
                      <a:solidFill>
                        <a:schemeClr val="bg1"/>
                      </a:solidFill>
                      <a:prstDash val="solid"/>
                      <a:round/>
                      <a:headEnd type="none" w="med" len="med"/>
                      <a:tailEnd type="none" w="med" len="med"/>
                    </a:lnB>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a:noFill/>
                    </a:lnL>
                    <a:lnR w="3175" cap="flat" cmpd="sng" algn="ctr">
                      <a:solidFill>
                        <a:schemeClr val="tx1"/>
                      </a:solidFill>
                      <a:prstDash val="solid"/>
                      <a:round/>
                      <a:headEnd type="none" w="med" len="med"/>
                      <a:tailEnd type="none" w="med" len="med"/>
                    </a:lnR>
                    <a:lnT>
                      <a:noFill/>
                    </a:lnT>
                    <a:lnB w="9525" cap="flat" cmpd="sng" algn="ctr">
                      <a:solidFill>
                        <a:schemeClr val="bg1"/>
                      </a:solidFill>
                      <a:prstDash val="solid"/>
                      <a:round/>
                      <a:headEnd type="none" w="med" len="med"/>
                      <a:tailEnd type="none" w="med" len="med"/>
                    </a:lnB>
                  </a:tcPr>
                </a:tc>
                <a:tc>
                  <a:txBody>
                    <a:bodyPr/>
                    <a:lstStyle/>
                    <a:p>
                      <a:pPr algn="l" fontAlgn="b"/>
                      <a:endParaRPr lang="it-IT" sz="1400" b="0" i="0" u="none" strike="noStrike">
                        <a:solidFill>
                          <a:srgbClr val="000000"/>
                        </a:solidFill>
                        <a:effectLst/>
                        <a:latin typeface="Calibri" panose="020F0502020204030204" pitchFamily="34" charset="0"/>
                      </a:endParaRPr>
                    </a:p>
                  </a:txBody>
                  <a:tcPr marL="9525" marR="9525" marT="9525" marB="0" anchor="b">
                    <a:lnL w="3175" cap="flat" cmpd="sng" algn="ctr">
                      <a:solidFill>
                        <a:schemeClr val="tx1"/>
                      </a:solidFill>
                      <a:prstDash val="solid"/>
                      <a:round/>
                      <a:headEnd type="none" w="med" len="med"/>
                      <a:tailEnd type="none" w="med" len="med"/>
                    </a:lnL>
                    <a:lnR>
                      <a:noFill/>
                    </a:lnR>
                    <a:lnT>
                      <a:noFill/>
                    </a:lnT>
                    <a:lnB w="9525" cap="flat" cmpd="sng" algn="ctr">
                      <a:solidFill>
                        <a:schemeClr val="bg1"/>
                      </a:solidFill>
                      <a:prstDash val="solid"/>
                      <a:round/>
                      <a:headEnd type="none" w="med" len="med"/>
                      <a:tailEnd type="none" w="med" len="med"/>
                    </a:lnB>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a:noFill/>
                    </a:lnL>
                    <a:lnR w="12700" cap="flat" cmpd="sng" algn="ctr">
                      <a:solidFill>
                        <a:schemeClr val="tx1"/>
                      </a:solidFill>
                      <a:prstDash val="dash"/>
                      <a:round/>
                      <a:headEnd type="none" w="med" len="med"/>
                      <a:tailEnd type="none" w="med" len="med"/>
                    </a:lnR>
                    <a:lnT>
                      <a:noFill/>
                    </a:lnT>
                    <a:lnB w="9525" cap="flat" cmpd="sng" algn="ctr">
                      <a:solidFill>
                        <a:schemeClr val="bg1"/>
                      </a:solidFill>
                      <a:prstDash val="solid"/>
                      <a:round/>
                      <a:headEnd type="none" w="med" len="med"/>
                      <a:tailEnd type="none" w="med" len="med"/>
                    </a:lnB>
                  </a:tcPr>
                </a:tc>
                <a:tc>
                  <a:txBody>
                    <a:bodyPr/>
                    <a:lstStyle/>
                    <a:p>
                      <a:pPr algn="l" fontAlgn="b"/>
                      <a:endParaRPr lang="it-IT"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dash"/>
                      <a:round/>
                      <a:headEnd type="none" w="med" len="med"/>
                      <a:tailEnd type="none" w="med" len="med"/>
                    </a:lnL>
                    <a:lnR>
                      <a:noFill/>
                    </a:lnR>
                    <a:lnT>
                      <a:noFill/>
                    </a:lnT>
                    <a:lnB w="9525" cap="flat" cmpd="sng" algn="ctr">
                      <a:solidFill>
                        <a:schemeClr val="bg1"/>
                      </a:solidFill>
                      <a:prstDash val="solid"/>
                      <a:round/>
                      <a:headEnd type="none" w="med" len="med"/>
                      <a:tailEnd type="none" w="med" len="med"/>
                    </a:lnB>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a:noFill/>
                    </a:lnL>
                    <a:lnR w="3175" cap="flat" cmpd="sng" algn="ctr">
                      <a:solidFill>
                        <a:schemeClr val="tx1"/>
                      </a:solidFill>
                      <a:prstDash val="solid"/>
                      <a:round/>
                      <a:headEnd type="none" w="med" len="med"/>
                      <a:tailEnd type="none" w="med" len="med"/>
                    </a:lnR>
                    <a:lnT>
                      <a:noFill/>
                    </a:lnT>
                    <a:lnB w="9525" cap="flat" cmpd="sng" algn="ctr">
                      <a:solidFill>
                        <a:schemeClr val="bg1"/>
                      </a:solidFill>
                      <a:prstDash val="solid"/>
                      <a:round/>
                      <a:headEnd type="none" w="med" len="med"/>
                      <a:tailEnd type="none" w="med" len="med"/>
                    </a:lnB>
                  </a:tcPr>
                </a:tc>
                <a:tc>
                  <a:txBody>
                    <a:bodyPr/>
                    <a:lstStyle/>
                    <a:p>
                      <a:pPr algn="l" fontAlgn="b"/>
                      <a:endParaRPr lang="it-IT" sz="1400" b="0" i="0" u="none" strike="noStrike">
                        <a:solidFill>
                          <a:srgbClr val="000000"/>
                        </a:solidFill>
                        <a:effectLst/>
                        <a:latin typeface="Calibri" panose="020F0502020204030204" pitchFamily="34" charset="0"/>
                      </a:endParaRPr>
                    </a:p>
                  </a:txBody>
                  <a:tcPr marL="9525" marR="9525" marT="9525" marB="0" anchor="b">
                    <a:lnL w="3175" cap="flat" cmpd="sng" algn="ctr">
                      <a:solidFill>
                        <a:schemeClr val="tx1"/>
                      </a:solidFill>
                      <a:prstDash val="solid"/>
                      <a:round/>
                      <a:headEnd type="none" w="med" len="med"/>
                      <a:tailEnd type="none" w="med" len="med"/>
                    </a:lnL>
                    <a:lnR>
                      <a:noFill/>
                    </a:lnR>
                    <a:lnT>
                      <a:noFill/>
                    </a:lnT>
                    <a:lnB w="9525" cap="flat" cmpd="sng" algn="ctr">
                      <a:solidFill>
                        <a:schemeClr val="bg1"/>
                      </a:solidFill>
                      <a:prstDash val="solid"/>
                      <a:round/>
                      <a:headEnd type="none" w="med" len="med"/>
                      <a:tailEnd type="none" w="med" len="med"/>
                    </a:lnB>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a:noFill/>
                    </a:lnL>
                    <a:lnR w="3175" cap="flat" cmpd="sng" algn="ctr">
                      <a:solidFill>
                        <a:schemeClr val="tx1"/>
                      </a:solidFill>
                      <a:prstDash val="solid"/>
                      <a:round/>
                      <a:headEnd type="none" w="med" len="med"/>
                      <a:tailEnd type="none" w="med" len="med"/>
                    </a:lnR>
                    <a:lnT>
                      <a:noFill/>
                    </a:lnT>
                    <a:lnB w="9525" cap="flat" cmpd="sng" algn="ctr">
                      <a:solidFill>
                        <a:schemeClr val="bg1"/>
                      </a:solidFill>
                      <a:prstDash val="solid"/>
                      <a:round/>
                      <a:headEnd type="none" w="med" len="med"/>
                      <a:tailEnd type="none" w="med" len="med"/>
                    </a:lnB>
                  </a:tcPr>
                </a:tc>
                <a:tc>
                  <a:txBody>
                    <a:bodyPr/>
                    <a:lstStyle/>
                    <a:p>
                      <a:pPr algn="l" fontAlgn="b"/>
                      <a:endParaRPr lang="it-IT" sz="1400" b="0" i="0" u="none" strike="noStrike">
                        <a:solidFill>
                          <a:srgbClr val="000000"/>
                        </a:solidFill>
                        <a:effectLst/>
                        <a:latin typeface="Calibri" panose="020F0502020204030204" pitchFamily="34" charset="0"/>
                      </a:endParaRPr>
                    </a:p>
                  </a:txBody>
                  <a:tcPr marL="9525" marR="9525" marT="9525" marB="0" anchor="b">
                    <a:lnL w="3175" cap="flat" cmpd="sng" algn="ctr">
                      <a:solidFill>
                        <a:schemeClr val="tx1"/>
                      </a:solidFill>
                      <a:prstDash val="solid"/>
                      <a:round/>
                      <a:headEnd type="none" w="med" len="med"/>
                      <a:tailEnd type="none" w="med" len="med"/>
                    </a:lnL>
                    <a:lnR>
                      <a:noFill/>
                    </a:lnR>
                    <a:lnT>
                      <a:noFill/>
                    </a:lnT>
                    <a:lnB w="9525" cap="flat" cmpd="sng" algn="ctr">
                      <a:solidFill>
                        <a:schemeClr val="bg1"/>
                      </a:solidFill>
                      <a:prstDash val="solid"/>
                      <a:round/>
                      <a:headEnd type="none" w="med" len="med"/>
                      <a:tailEnd type="none" w="med" len="med"/>
                    </a:lnB>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a:noFill/>
                    </a:lnL>
                    <a:lnR w="3175" cap="flat" cmpd="sng" algn="ctr">
                      <a:solidFill>
                        <a:schemeClr val="tx1"/>
                      </a:solidFill>
                      <a:prstDash val="solid"/>
                      <a:round/>
                      <a:headEnd type="none" w="med" len="med"/>
                      <a:tailEnd type="none" w="med" len="med"/>
                    </a:lnR>
                    <a:lnT>
                      <a:noFill/>
                    </a:lnT>
                    <a:lnB w="9525" cap="flat" cmpd="sng" algn="ctr">
                      <a:solidFill>
                        <a:schemeClr val="bg1"/>
                      </a:solidFill>
                      <a:prstDash val="solid"/>
                      <a:round/>
                      <a:headEnd type="none" w="med" len="med"/>
                      <a:tailEnd type="none" w="med" len="med"/>
                    </a:lnB>
                  </a:tcPr>
                </a:tc>
                <a:tc>
                  <a:txBody>
                    <a:bodyPr/>
                    <a:lstStyle/>
                    <a:p>
                      <a:pPr algn="l" fontAlgn="b"/>
                      <a:endParaRPr lang="it-IT" sz="1400" b="0" i="0" u="none" strike="noStrike">
                        <a:solidFill>
                          <a:srgbClr val="000000"/>
                        </a:solidFill>
                        <a:effectLst/>
                        <a:latin typeface="Calibri" panose="020F0502020204030204" pitchFamily="34" charset="0"/>
                      </a:endParaRPr>
                    </a:p>
                  </a:txBody>
                  <a:tcPr marL="9525" marR="9525" marT="9525" marB="0" anchor="b">
                    <a:lnL w="3175" cap="flat" cmpd="sng" algn="ctr">
                      <a:solidFill>
                        <a:schemeClr val="tx1"/>
                      </a:solidFill>
                      <a:prstDash val="solid"/>
                      <a:round/>
                      <a:headEnd type="none" w="med" len="med"/>
                      <a:tailEnd type="none" w="med" len="med"/>
                    </a:lnL>
                    <a:lnR>
                      <a:noFill/>
                    </a:lnR>
                    <a:lnT>
                      <a:noFill/>
                    </a:lnT>
                    <a:lnB w="9525" cap="flat" cmpd="sng" algn="ctr">
                      <a:solidFill>
                        <a:schemeClr val="bg1"/>
                      </a:solidFill>
                      <a:prstDash val="solid"/>
                      <a:round/>
                      <a:headEnd type="none" w="med" len="med"/>
                      <a:tailEnd type="none" w="med" len="med"/>
                    </a:lnB>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a:noFill/>
                    </a:lnL>
                    <a:lnR w="3175" cap="flat" cmpd="sng" algn="ctr">
                      <a:solidFill>
                        <a:schemeClr val="tx1"/>
                      </a:solidFill>
                      <a:prstDash val="solid"/>
                      <a:round/>
                      <a:headEnd type="none" w="med" len="med"/>
                      <a:tailEnd type="none" w="med" len="med"/>
                    </a:lnR>
                    <a:lnT>
                      <a:noFill/>
                    </a:lnT>
                    <a:lnB w="9525" cap="flat" cmpd="sng" algn="ctr">
                      <a:solidFill>
                        <a:schemeClr val="bg1"/>
                      </a:solidFill>
                      <a:prstDash val="solid"/>
                      <a:round/>
                      <a:headEnd type="none" w="med" len="med"/>
                      <a:tailEnd type="none" w="med" len="med"/>
                    </a:lnB>
                  </a:tcPr>
                </a:tc>
                <a:tc>
                  <a:txBody>
                    <a:bodyPr/>
                    <a:lstStyle/>
                    <a:p>
                      <a:pPr algn="l" fontAlgn="b"/>
                      <a:endParaRPr lang="it-IT" sz="1400" b="0" i="0" u="none" strike="noStrike">
                        <a:solidFill>
                          <a:srgbClr val="000000"/>
                        </a:solidFill>
                        <a:effectLst/>
                        <a:latin typeface="Calibri" panose="020F0502020204030204" pitchFamily="34" charset="0"/>
                      </a:endParaRPr>
                    </a:p>
                  </a:txBody>
                  <a:tcPr marL="9525" marR="9525" marT="9525" marB="0" anchor="b">
                    <a:lnL w="3175" cap="flat" cmpd="sng" algn="ctr">
                      <a:solidFill>
                        <a:schemeClr val="tx1"/>
                      </a:solidFill>
                      <a:prstDash val="solid"/>
                      <a:round/>
                      <a:headEnd type="none" w="med" len="med"/>
                      <a:tailEnd type="none" w="med" len="med"/>
                    </a:lnL>
                    <a:lnR>
                      <a:noFill/>
                    </a:lnR>
                    <a:lnT>
                      <a:noFill/>
                    </a:lnT>
                    <a:lnB w="9525" cap="flat" cmpd="sng" algn="ctr">
                      <a:solidFill>
                        <a:schemeClr val="bg1"/>
                      </a:solidFill>
                      <a:prstDash val="solid"/>
                      <a:round/>
                      <a:headEnd type="none" w="med" len="med"/>
                      <a:tailEnd type="none" w="med" len="med"/>
                    </a:lnB>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a:noFill/>
                    </a:lnL>
                    <a:lnR w="3175" cap="flat" cmpd="sng" algn="ctr">
                      <a:solidFill>
                        <a:schemeClr val="tx1"/>
                      </a:solidFill>
                      <a:prstDash val="solid"/>
                      <a:round/>
                      <a:headEnd type="none" w="med" len="med"/>
                      <a:tailEnd type="none" w="med" len="med"/>
                    </a:lnR>
                    <a:lnT>
                      <a:noFill/>
                    </a:lnT>
                    <a:lnB w="9525" cap="flat" cmpd="sng" algn="ctr">
                      <a:solidFill>
                        <a:schemeClr val="bg1"/>
                      </a:solidFill>
                      <a:prstDash val="solid"/>
                      <a:round/>
                      <a:headEnd type="none" w="med" len="med"/>
                      <a:tailEnd type="none" w="med" len="med"/>
                    </a:lnB>
                  </a:tcPr>
                </a:tc>
                <a:tc>
                  <a:txBody>
                    <a:bodyPr/>
                    <a:lstStyle/>
                    <a:p>
                      <a:pPr algn="l" fontAlgn="b"/>
                      <a:endParaRPr lang="it-IT" sz="1400" b="0" i="0" u="none" strike="noStrike">
                        <a:solidFill>
                          <a:srgbClr val="000000"/>
                        </a:solidFill>
                        <a:effectLst/>
                        <a:latin typeface="Calibri" panose="020F0502020204030204" pitchFamily="34" charset="0"/>
                      </a:endParaRPr>
                    </a:p>
                  </a:txBody>
                  <a:tcPr marL="9525" marR="9525" marT="9525" marB="0" anchor="b">
                    <a:lnL w="3175" cap="flat" cmpd="sng" algn="ctr">
                      <a:solidFill>
                        <a:schemeClr val="tx1"/>
                      </a:solidFill>
                      <a:prstDash val="solid"/>
                      <a:round/>
                      <a:headEnd type="none" w="med" len="med"/>
                      <a:tailEnd type="none" w="med" len="med"/>
                    </a:lnL>
                    <a:lnR>
                      <a:noFill/>
                    </a:lnR>
                    <a:lnT>
                      <a:noFill/>
                    </a:lnT>
                    <a:lnB w="9525" cap="flat" cmpd="sng" algn="ctr">
                      <a:solidFill>
                        <a:schemeClr val="bg1"/>
                      </a:solidFill>
                      <a:prstDash val="solid"/>
                      <a:round/>
                      <a:headEnd type="none" w="med" len="med"/>
                      <a:tailEnd type="none" w="med" len="med"/>
                    </a:lnB>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a:noFill/>
                    </a:lnL>
                    <a:lnR w="3175" cap="flat" cmpd="sng" algn="ctr">
                      <a:solidFill>
                        <a:schemeClr val="tx1"/>
                      </a:solidFill>
                      <a:prstDash val="solid"/>
                      <a:round/>
                      <a:headEnd type="none" w="med" len="med"/>
                      <a:tailEnd type="none" w="med" len="med"/>
                    </a:lnR>
                    <a:lnT>
                      <a:noFill/>
                    </a:lnT>
                    <a:lnB w="9525" cap="flat" cmpd="sng" algn="ctr">
                      <a:solidFill>
                        <a:schemeClr val="bg1"/>
                      </a:solidFill>
                      <a:prstDash val="solid"/>
                      <a:round/>
                      <a:headEnd type="none" w="med" len="med"/>
                      <a:tailEnd type="none" w="med" len="med"/>
                    </a:lnB>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a:noFill/>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51055081"/>
                  </a:ext>
                </a:extLst>
              </a:tr>
              <a:tr h="190500">
                <a:tc>
                  <a:txBody>
                    <a:bodyPr/>
                    <a:lstStyle/>
                    <a:p>
                      <a:pPr algn="r" fontAlgn="b"/>
                      <a:r>
                        <a:rPr lang="it-IT" sz="1400" b="0" i="0" u="none" strike="noStrike" cap="small" baseline="0" dirty="0">
                          <a:solidFill>
                            <a:srgbClr val="000000"/>
                          </a:solidFill>
                          <a:effectLst/>
                          <a:latin typeface="Calibri" panose="020F0502020204030204" pitchFamily="34" charset="0"/>
                        </a:rPr>
                        <a:t>Servizio riscuotitrici</a:t>
                      </a:r>
                      <a:endParaRPr lang="it-IT" sz="1400" b="0" i="0" u="none" strike="noStrike" cap="small" baseline="0" dirty="0">
                        <a:solidFill>
                          <a:schemeClr val="bg1"/>
                        </a:solidFill>
                        <a:effectLst/>
                        <a:latin typeface="Calibri" panose="020F0502020204030204" pitchFamily="34" charset="0"/>
                      </a:endParaRPr>
                    </a:p>
                  </a:txBody>
                  <a:tcPr marL="9525" marR="36000" marT="9525" marB="0" anchor="ctr">
                    <a:lnL>
                      <a:noFill/>
                    </a:lnL>
                    <a:lnR w="9525" cap="flat" cmpd="sng" algn="ctr">
                      <a:solidFill>
                        <a:schemeClr val="bg1"/>
                      </a:solidFill>
                      <a:prstDash val="solid"/>
                      <a:round/>
                      <a:headEnd type="none" w="med" len="med"/>
                      <a:tailEnd type="none" w="med" len="med"/>
                    </a:lnR>
                    <a:lnT>
                      <a:noFill/>
                    </a:lnT>
                    <a:lnB>
                      <a:noFill/>
                    </a:lnB>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fontAlgn="b"/>
                      <a:r>
                        <a:rPr lang="it-IT" sz="1400" b="0" i="0" u="none" strike="noStrike" dirty="0">
                          <a:solidFill>
                            <a:srgbClr val="000000"/>
                          </a:solidFill>
                          <a:effectLst/>
                          <a:latin typeface="Calibri" panose="020F0502020204030204" pitchFamily="34" charset="0"/>
                        </a:rPr>
                        <a:t> </a:t>
                      </a: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fontAlgn="b"/>
                      <a:r>
                        <a:rPr lang="it-IT" sz="1400" b="0" i="0" u="none" strike="noStrike" dirty="0">
                          <a:solidFill>
                            <a:srgbClr val="000000"/>
                          </a:solidFill>
                          <a:effectLst/>
                          <a:latin typeface="Calibri" panose="020F0502020204030204" pitchFamily="34" charset="0"/>
                        </a:rPr>
                        <a:t> </a:t>
                      </a: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fontAlgn="b"/>
                      <a:r>
                        <a:rPr lang="it-IT" sz="1400" b="0" i="0" u="none" strike="noStrike" dirty="0">
                          <a:solidFill>
                            <a:srgbClr val="000000"/>
                          </a:solidFill>
                          <a:effectLst/>
                          <a:latin typeface="Calibri" panose="020F0502020204030204" pitchFamily="34" charset="0"/>
                        </a:rPr>
                        <a:t> </a:t>
                      </a:r>
                    </a:p>
                  </a:txBody>
                  <a:tcPr marL="9525" marR="9525" marT="9525" marB="0" anchor="b">
                    <a:lnL w="9525" cap="flat" cmpd="sng" algn="ctr">
                      <a:solidFill>
                        <a:schemeClr val="bg1"/>
                      </a:solidFill>
                      <a:prstDash val="solid"/>
                      <a:round/>
                      <a:headEnd type="none" w="med" len="med"/>
                      <a:tailEnd type="none" w="med" len="med"/>
                    </a:lnL>
                    <a:lnR w="12700" cap="flat" cmpd="sng" algn="ctr">
                      <a:solidFill>
                        <a:schemeClr val="tx1"/>
                      </a:solidFill>
                      <a:prstDash val="dash"/>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fontAlgn="b"/>
                      <a:r>
                        <a:rPr lang="it-IT" sz="14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dash"/>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92D050"/>
                    </a:solidFill>
                  </a:tcPr>
                </a:tc>
                <a:tc>
                  <a:txBody>
                    <a:bodyPr/>
                    <a:lstStyle/>
                    <a:p>
                      <a:pPr algn="l" fontAlgn="b"/>
                      <a:r>
                        <a:rPr lang="it-IT" sz="1400" b="0" i="0" u="none" strike="noStrike" dirty="0">
                          <a:solidFill>
                            <a:srgbClr val="000000"/>
                          </a:solidFill>
                          <a:effectLst/>
                          <a:latin typeface="Calibri" panose="020F0502020204030204" pitchFamily="34" charset="0"/>
                        </a:rPr>
                        <a:t> </a:t>
                      </a: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92D050"/>
                    </a:solidFill>
                  </a:tcPr>
                </a:tc>
                <a:tc>
                  <a:txBody>
                    <a:bodyPr/>
                    <a:lstStyle/>
                    <a:p>
                      <a:pPr algn="l" fontAlgn="b"/>
                      <a:r>
                        <a:rPr lang="it-IT" sz="1400" b="0" i="0" u="none" strike="noStrike" dirty="0">
                          <a:solidFill>
                            <a:srgbClr val="000000"/>
                          </a:solidFill>
                          <a:effectLst/>
                          <a:latin typeface="Calibri" panose="020F0502020204030204" pitchFamily="34" charset="0"/>
                        </a:rPr>
                        <a:t> </a:t>
                      </a: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l" fontAlgn="b"/>
                      <a:r>
                        <a:rPr lang="it-IT" sz="1400" b="0" i="0" u="none" strike="noStrike" dirty="0">
                          <a:solidFill>
                            <a:srgbClr val="000000"/>
                          </a:solidFill>
                          <a:effectLst/>
                          <a:latin typeface="Calibri" panose="020F0502020204030204" pitchFamily="34" charset="0"/>
                        </a:rPr>
                        <a:t> </a:t>
                      </a: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fontAlgn="b"/>
                      <a:r>
                        <a:rPr lang="it-IT" sz="1400" b="0" i="0" u="none" strike="noStrike" dirty="0">
                          <a:solidFill>
                            <a:srgbClr val="000000"/>
                          </a:solidFill>
                          <a:effectLst/>
                          <a:latin typeface="Calibri" panose="020F0502020204030204" pitchFamily="34" charset="0"/>
                        </a:rPr>
                        <a:t> </a:t>
                      </a: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fontAlgn="b"/>
                      <a:r>
                        <a:rPr lang="it-IT" sz="1400" b="0" i="0" u="none" strike="noStrike" dirty="0">
                          <a:solidFill>
                            <a:srgbClr val="000000"/>
                          </a:solidFill>
                          <a:effectLst/>
                          <a:latin typeface="Calibri" panose="020F0502020204030204" pitchFamily="34" charset="0"/>
                        </a:rPr>
                        <a:t> </a:t>
                      </a: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fontAlgn="b"/>
                      <a:r>
                        <a:rPr lang="it-IT" sz="1400" b="0" i="0" u="none" strike="noStrike" dirty="0">
                          <a:solidFill>
                            <a:srgbClr val="000000"/>
                          </a:solidFill>
                          <a:effectLst/>
                          <a:latin typeface="Calibri" panose="020F0502020204030204" pitchFamily="34" charset="0"/>
                        </a:rPr>
                        <a:t> </a:t>
                      </a: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fontAlgn="b"/>
                      <a:r>
                        <a:rPr lang="it-IT" sz="1400" b="0" i="0" u="none" strike="noStrike" dirty="0">
                          <a:solidFill>
                            <a:srgbClr val="000000"/>
                          </a:solidFill>
                          <a:effectLst/>
                          <a:latin typeface="Calibri" panose="020F0502020204030204" pitchFamily="34" charset="0"/>
                        </a:rPr>
                        <a:t> </a:t>
                      </a: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fontAlgn="b"/>
                      <a:r>
                        <a:rPr lang="it-IT" sz="1400" b="0" i="0" u="none" strike="noStrike" dirty="0">
                          <a:solidFill>
                            <a:srgbClr val="000000"/>
                          </a:solidFill>
                          <a:effectLst/>
                          <a:latin typeface="Calibri" panose="020F0502020204030204" pitchFamily="34" charset="0"/>
                        </a:rPr>
                        <a:t> </a:t>
                      </a: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fontAlgn="b"/>
                      <a:r>
                        <a:rPr lang="it-IT" sz="1400" b="0" i="0" u="none" strike="noStrike" dirty="0">
                          <a:solidFill>
                            <a:srgbClr val="000000"/>
                          </a:solidFill>
                          <a:effectLst/>
                          <a:latin typeface="Calibri" panose="020F0502020204030204" pitchFamily="34" charset="0"/>
                        </a:rPr>
                        <a:t> </a:t>
                      </a:r>
                    </a:p>
                  </a:txBody>
                  <a:tcPr marL="9525" marR="9525" marT="9525" marB="0" anchor="b">
                    <a:lnL w="9525" cap="flat" cmpd="sng" algn="ctr">
                      <a:solidFill>
                        <a:schemeClr val="bg1"/>
                      </a:solidFill>
                      <a:prstDash val="solid"/>
                      <a:round/>
                      <a:headEnd type="none" w="med" len="med"/>
                      <a:tailEnd type="none" w="med" len="med"/>
                    </a:lnL>
                    <a:lnR w="12700" cap="flat" cmpd="sng" algn="ctr">
                      <a:solidFill>
                        <a:schemeClr val="tx1"/>
                      </a:solidFill>
                      <a:prstDash val="dash"/>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fontAlgn="b"/>
                      <a:r>
                        <a:rPr lang="it-IT" sz="14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dash"/>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fontAlgn="b"/>
                      <a:r>
                        <a:rPr lang="it-IT" sz="1400" b="0" i="0" u="none" strike="noStrike" dirty="0">
                          <a:solidFill>
                            <a:srgbClr val="000000"/>
                          </a:solidFill>
                          <a:effectLst/>
                          <a:latin typeface="Calibri" panose="020F0502020204030204" pitchFamily="34" charset="0"/>
                        </a:rPr>
                        <a:t> </a:t>
                      </a: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69178280"/>
                  </a:ext>
                </a:extLst>
              </a:tr>
              <a:tr h="190500">
                <a:tc>
                  <a:txBody>
                    <a:bodyPr/>
                    <a:lstStyle/>
                    <a:p>
                      <a:pPr algn="r" fontAlgn="b"/>
                      <a:r>
                        <a:rPr lang="it-IT" sz="1400" b="0" i="0" u="none" strike="noStrike" cap="small" baseline="0" dirty="0" err="1">
                          <a:solidFill>
                            <a:sysClr val="windowText" lastClr="000000"/>
                          </a:solidFill>
                          <a:effectLst/>
                          <a:latin typeface="Calibri" panose="020F0502020204030204" pitchFamily="34" charset="0"/>
                        </a:rPr>
                        <a:t>OdF</a:t>
                      </a:r>
                      <a:r>
                        <a:rPr lang="it-IT" sz="1400" b="0" i="0" u="none" strike="noStrike" cap="small" baseline="0" dirty="0">
                          <a:solidFill>
                            <a:sysClr val="windowText" lastClr="000000"/>
                          </a:solidFill>
                          <a:effectLst/>
                          <a:latin typeface="Calibri" panose="020F0502020204030204" pitchFamily="34" charset="0"/>
                        </a:rPr>
                        <a:t> 1</a:t>
                      </a:r>
                    </a:p>
                  </a:txBody>
                  <a:tcPr marL="9525" marR="36000" marT="9525" marB="0" anchor="ctr">
                    <a:lnL>
                      <a:noFill/>
                    </a:lnL>
                    <a:lnR w="9525" cap="flat" cmpd="sng" algn="ctr">
                      <a:solidFill>
                        <a:schemeClr val="bg1"/>
                      </a:solidFill>
                      <a:prstDash val="solid"/>
                      <a:round/>
                      <a:headEnd type="none" w="med" len="med"/>
                      <a:tailEnd type="none" w="med" len="med"/>
                    </a:lnR>
                    <a:lnT>
                      <a:noFill/>
                    </a:lnT>
                    <a:lnB>
                      <a:noFill/>
                    </a:lnB>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12700" cap="flat" cmpd="sng" algn="ctr">
                      <a:solidFill>
                        <a:schemeClr val="tx1"/>
                      </a:solidFill>
                      <a:prstDash val="dash"/>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dash"/>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92D050"/>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92D050"/>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92D050"/>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92D050"/>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92D050"/>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92D050"/>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92D050"/>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92D050"/>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92D050"/>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12700" cap="flat" cmpd="sng" algn="ctr">
                      <a:solidFill>
                        <a:schemeClr val="tx1"/>
                      </a:solidFill>
                      <a:prstDash val="dash"/>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92D050"/>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dash"/>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694866368"/>
                  </a:ext>
                </a:extLst>
              </a:tr>
              <a:tr h="190500">
                <a:tc>
                  <a:txBody>
                    <a:bodyPr/>
                    <a:lstStyle/>
                    <a:p>
                      <a:pPr algn="r" fontAlgn="b"/>
                      <a:r>
                        <a:rPr lang="it-IT" sz="1400" b="0" i="0" u="none" strike="noStrike" cap="small" baseline="0" dirty="0" err="1">
                          <a:solidFill>
                            <a:sysClr val="windowText" lastClr="000000"/>
                          </a:solidFill>
                          <a:effectLst/>
                          <a:latin typeface="Calibri" panose="020F0502020204030204" pitchFamily="34" charset="0"/>
                        </a:rPr>
                        <a:t>OdF</a:t>
                      </a:r>
                      <a:r>
                        <a:rPr lang="it-IT" sz="1400" b="0" i="0" u="none" strike="noStrike" cap="small" baseline="0" dirty="0">
                          <a:solidFill>
                            <a:sysClr val="windowText" lastClr="000000"/>
                          </a:solidFill>
                          <a:effectLst/>
                          <a:latin typeface="Calibri" panose="020F0502020204030204" pitchFamily="34" charset="0"/>
                        </a:rPr>
                        <a:t> 2</a:t>
                      </a:r>
                    </a:p>
                  </a:txBody>
                  <a:tcPr marL="9525" marR="36000" marT="9525" marB="0" anchor="ctr">
                    <a:lnL>
                      <a:noFill/>
                    </a:lnL>
                    <a:lnR w="9525" cap="flat" cmpd="sng" algn="ctr">
                      <a:solidFill>
                        <a:schemeClr val="bg1"/>
                      </a:solidFill>
                      <a:prstDash val="solid"/>
                      <a:round/>
                      <a:headEnd type="none" w="med" len="med"/>
                      <a:tailEnd type="none" w="med" len="med"/>
                    </a:lnR>
                    <a:lnT>
                      <a:noFill/>
                    </a:lnT>
                    <a:lnB>
                      <a:noFill/>
                    </a:lnB>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12700" cap="flat" cmpd="sng" algn="ctr">
                      <a:solidFill>
                        <a:schemeClr val="tx1"/>
                      </a:solidFill>
                      <a:prstDash val="dash"/>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dash"/>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92D050"/>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92D050"/>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92D050"/>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92D050"/>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92D050"/>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92D050"/>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92D050"/>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92D050"/>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92D050"/>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12700" cap="flat" cmpd="sng" algn="ctr">
                      <a:solidFill>
                        <a:schemeClr val="tx1"/>
                      </a:solidFill>
                      <a:prstDash val="dash"/>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92D050"/>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dash"/>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286440572"/>
                  </a:ext>
                </a:extLst>
              </a:tr>
              <a:tr h="190500">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it-IT" sz="1400" b="0" i="0" u="none" strike="noStrike" cap="small" baseline="0" dirty="0" err="1">
                          <a:solidFill>
                            <a:sysClr val="windowText" lastClr="000000"/>
                          </a:solidFill>
                          <a:effectLst/>
                          <a:latin typeface="Calibri" panose="020F0502020204030204" pitchFamily="34" charset="0"/>
                        </a:rPr>
                        <a:t>Odf</a:t>
                      </a:r>
                      <a:r>
                        <a:rPr lang="it-IT" sz="1400" b="0" i="0" u="none" strike="noStrike" cap="small" baseline="0" dirty="0">
                          <a:solidFill>
                            <a:sysClr val="windowText" lastClr="000000"/>
                          </a:solidFill>
                          <a:effectLst/>
                          <a:latin typeface="Calibri" panose="020F0502020204030204" pitchFamily="34" charset="0"/>
                        </a:rPr>
                        <a:t> n-esimo</a:t>
                      </a:r>
                    </a:p>
                  </a:txBody>
                  <a:tcPr marL="9525" marR="36000" marT="9525" marB="0" anchor="ctr">
                    <a:lnL>
                      <a:noFill/>
                    </a:lnL>
                    <a:lnR w="9525" cap="flat" cmpd="sng" algn="ctr">
                      <a:solidFill>
                        <a:schemeClr val="bg1"/>
                      </a:solidFill>
                      <a:prstDash val="solid"/>
                      <a:round/>
                      <a:headEnd type="none" w="med" len="med"/>
                      <a:tailEnd type="none" w="med" len="med"/>
                    </a:lnR>
                    <a:lnT>
                      <a:noFill/>
                    </a:lnT>
                    <a:lnB>
                      <a:noFill/>
                    </a:lnB>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12700" cap="flat" cmpd="sng" algn="ctr">
                      <a:solidFill>
                        <a:schemeClr val="tx1"/>
                      </a:solidFill>
                      <a:prstDash val="dash"/>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dash"/>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92D050"/>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92D050"/>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92D050"/>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92D050"/>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92D050"/>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92D050"/>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92D050"/>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92D050"/>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12700" cap="flat" cmpd="sng" algn="ctr">
                      <a:solidFill>
                        <a:schemeClr val="tx1"/>
                      </a:solidFill>
                      <a:prstDash val="dash"/>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92D050"/>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dash"/>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92D050"/>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631785576"/>
                  </a:ext>
                </a:extLst>
              </a:tr>
            </a:tbl>
          </a:graphicData>
        </a:graphic>
      </p:graphicFrame>
      <p:sp>
        <p:nvSpPr>
          <p:cNvPr id="11266" name="Text Box 1">
            <a:extLst>
              <a:ext uri="{FF2B5EF4-FFF2-40B4-BE49-F238E27FC236}">
                <a16:creationId xmlns:a16="http://schemas.microsoft.com/office/drawing/2014/main" id="{6D20B8FF-B416-4AD1-B94C-1F6D35FE758F}"/>
              </a:ext>
            </a:extLst>
          </p:cNvPr>
          <p:cNvSpPr txBox="1">
            <a:spLocks noChangeArrowheads="1"/>
          </p:cNvSpPr>
          <p:nvPr/>
        </p:nvSpPr>
        <p:spPr bwMode="auto">
          <a:xfrm>
            <a:off x="974725" y="801824"/>
            <a:ext cx="7833916" cy="402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9986" tIns="46793" rIns="89986" bIns="46793">
            <a:spAutoFit/>
          </a:bodyPr>
          <a:lstStyle>
            <a:lvl1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2pPr>
            <a:lvl3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9pPr>
          </a:lstStyle>
          <a:p>
            <a:pPr>
              <a:spcBef>
                <a:spcPts val="600"/>
              </a:spcBef>
              <a:buClrTx/>
              <a:buSzPct val="70000"/>
            </a:pPr>
            <a:r>
              <a:rPr lang="it-IT" altLang="it-IT" sz="2000" b="1" dirty="0">
                <a:solidFill>
                  <a:schemeClr val="tx1"/>
                </a:solidFill>
                <a:latin typeface="Calibri" panose="020F0502020204030204" pitchFamily="34" charset="0"/>
                <a:cs typeface="Times New Roman" panose="02020603050405020304" pitchFamily="18" charset="0"/>
              </a:rPr>
              <a:t>TEMPISTICHE E DURATA Convenzione/Ordinativi di Fornitura</a:t>
            </a:r>
          </a:p>
        </p:txBody>
      </p:sp>
      <p:sp>
        <p:nvSpPr>
          <p:cNvPr id="11267" name="Text Box 2">
            <a:extLst>
              <a:ext uri="{FF2B5EF4-FFF2-40B4-BE49-F238E27FC236}">
                <a16:creationId xmlns:a16="http://schemas.microsoft.com/office/drawing/2014/main" id="{8C63DF32-5023-4361-B967-B1E126386557}"/>
              </a:ext>
            </a:extLst>
          </p:cNvPr>
          <p:cNvSpPr txBox="1">
            <a:spLocks noChangeArrowheads="1"/>
          </p:cNvSpPr>
          <p:nvPr/>
        </p:nvSpPr>
        <p:spPr bwMode="auto">
          <a:xfrm>
            <a:off x="3934783" y="6511431"/>
            <a:ext cx="2060245" cy="2507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86" tIns="46793" rIns="89986" bIns="46793"/>
          <a:lstStyle>
            <a:lvl1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2pPr>
            <a:lvl3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9pPr>
          </a:lstStyle>
          <a:p>
            <a:pPr algn="ctr">
              <a:spcBef>
                <a:spcPct val="0"/>
              </a:spcBef>
              <a:buClrTx/>
              <a:buSzPct val="70000"/>
              <a:buFontTx/>
              <a:buNone/>
            </a:pPr>
            <a:fld id="{CFAAA7E0-4DBC-46FA-9241-6F9CED3F35FE}" type="slidenum">
              <a:rPr lang="it-IT" altLang="it-IT" sz="1400" b="1">
                <a:solidFill>
                  <a:srgbClr val="336600"/>
                </a:solidFill>
                <a:latin typeface="Calibri" panose="020F0502020204030204" pitchFamily="34" charset="0"/>
              </a:rPr>
              <a:pPr algn="ctr">
                <a:spcBef>
                  <a:spcPct val="0"/>
                </a:spcBef>
                <a:buClrTx/>
                <a:buSzPct val="70000"/>
                <a:buFontTx/>
                <a:buNone/>
              </a:pPr>
              <a:t>14</a:t>
            </a:fld>
            <a:endParaRPr lang="it-IT" altLang="it-IT" sz="1400" b="1">
              <a:solidFill>
                <a:srgbClr val="336600"/>
              </a:solidFill>
              <a:latin typeface="Calibri" panose="020F0502020204030204" pitchFamily="34" charset="0"/>
            </a:endParaRPr>
          </a:p>
        </p:txBody>
      </p:sp>
      <p:sp>
        <p:nvSpPr>
          <p:cNvPr id="11268" name="Text Box 3">
            <a:extLst>
              <a:ext uri="{FF2B5EF4-FFF2-40B4-BE49-F238E27FC236}">
                <a16:creationId xmlns:a16="http://schemas.microsoft.com/office/drawing/2014/main" id="{4CB9B7FD-ECE5-46E5-AFB8-37EC9AB3011A}"/>
              </a:ext>
            </a:extLst>
          </p:cNvPr>
          <p:cNvSpPr txBox="1">
            <a:spLocks noChangeArrowheads="1"/>
          </p:cNvSpPr>
          <p:nvPr/>
        </p:nvSpPr>
        <p:spPr bwMode="auto">
          <a:xfrm>
            <a:off x="1064175" y="4547977"/>
            <a:ext cx="8506862" cy="11717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9986" tIns="46793" rIns="89986" bIns="46793">
            <a:spAutoFit/>
          </a:bodyPr>
          <a:lstStyle>
            <a:lvl1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1pPr>
            <a:lvl2pPr marL="446088" indent="-266700">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2pPr>
            <a:lvl3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9pPr>
          </a:lstStyle>
          <a:p>
            <a:pPr algn="just">
              <a:spcBef>
                <a:spcPts val="1200"/>
              </a:spcBef>
              <a:buClr>
                <a:srgbClr val="CC0000"/>
              </a:buClr>
            </a:pPr>
            <a:r>
              <a:rPr lang="it-IT" altLang="it-IT" sz="1400" b="1" dirty="0">
                <a:latin typeface="+mn-lt"/>
              </a:rPr>
              <a:t>Interazione con il servizio di tesoreria delle aziende sanitarie</a:t>
            </a:r>
          </a:p>
          <a:p>
            <a:pPr algn="just">
              <a:spcBef>
                <a:spcPts val="0"/>
              </a:spcBef>
              <a:buClr>
                <a:srgbClr val="CC0000"/>
              </a:buClr>
            </a:pPr>
            <a:r>
              <a:rPr lang="it-IT" altLang="it-IT" sz="1400" dirty="0">
                <a:latin typeface="+mn-lt"/>
              </a:rPr>
              <a:t>Vista la necessità di interazione con il tesoriere delle aziende sanitarie, si segnala che, essendo l’attuale contratto di affidamento in scadenza al 31/12/2021, </a:t>
            </a:r>
            <a:r>
              <a:rPr lang="it-IT" sz="1400" u="sng" dirty="0"/>
              <a:t>nel 2022, nel caso in cui il successivo affidatario del servizio di tesoreria sia diverso dall’attuale, l’affidatario del servizio di noleggio delle riscuotitrici dovrà interagire con il nuovo tesoriere al fine di riconfigurare i POS con le specifiche nuove da questi indicate</a:t>
            </a:r>
            <a:r>
              <a:rPr lang="it-IT" sz="1400" dirty="0"/>
              <a:t>.</a:t>
            </a:r>
          </a:p>
        </p:txBody>
      </p:sp>
      <p:pic>
        <p:nvPicPr>
          <p:cNvPr id="3" name="Elemento grafico 2" descr="Calendario giornaliero">
            <a:extLst>
              <a:ext uri="{FF2B5EF4-FFF2-40B4-BE49-F238E27FC236}">
                <a16:creationId xmlns:a16="http://schemas.microsoft.com/office/drawing/2014/main" id="{4CD0E9AB-C741-4EFF-9632-BCE2D37B34F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726229">
            <a:off x="8944454" y="2155672"/>
            <a:ext cx="753679" cy="753679"/>
          </a:xfrm>
          <a:prstGeom prst="rect">
            <a:avLst/>
          </a:prstGeom>
        </p:spPr>
      </p:pic>
      <p:sp>
        <p:nvSpPr>
          <p:cNvPr id="8" name="Titolo 2">
            <a:extLst>
              <a:ext uri="{FF2B5EF4-FFF2-40B4-BE49-F238E27FC236}">
                <a16:creationId xmlns:a16="http://schemas.microsoft.com/office/drawing/2014/main" id="{70E7DD4C-B177-4F44-8EA5-20CAA59A52CB}"/>
              </a:ext>
            </a:extLst>
          </p:cNvPr>
          <p:cNvSpPr txBox="1">
            <a:spLocks/>
          </p:cNvSpPr>
          <p:nvPr/>
        </p:nvSpPr>
        <p:spPr bwMode="auto">
          <a:xfrm>
            <a:off x="974725" y="269875"/>
            <a:ext cx="8596313" cy="357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200" b="1">
                <a:solidFill>
                  <a:srgbClr val="006600"/>
                </a:solidFill>
                <a:latin typeface="+mj-lt"/>
                <a:ea typeface="+mj-ea"/>
                <a:cs typeface="+mj-cs"/>
              </a:defRPr>
            </a:lvl1pPr>
            <a:lvl2pPr algn="l" rtl="0" eaLnBrk="0" fontAlgn="base" hangingPunct="0">
              <a:spcBef>
                <a:spcPct val="0"/>
              </a:spcBef>
              <a:spcAft>
                <a:spcPct val="0"/>
              </a:spcAft>
              <a:defRPr sz="2200" b="1">
                <a:solidFill>
                  <a:srgbClr val="006600"/>
                </a:solidFill>
                <a:latin typeface="Arial" charset="0"/>
              </a:defRPr>
            </a:lvl2pPr>
            <a:lvl3pPr algn="l" rtl="0" eaLnBrk="0" fontAlgn="base" hangingPunct="0">
              <a:spcBef>
                <a:spcPct val="0"/>
              </a:spcBef>
              <a:spcAft>
                <a:spcPct val="0"/>
              </a:spcAft>
              <a:defRPr sz="2200" b="1">
                <a:solidFill>
                  <a:srgbClr val="006600"/>
                </a:solidFill>
                <a:latin typeface="Arial" charset="0"/>
              </a:defRPr>
            </a:lvl3pPr>
            <a:lvl4pPr algn="l" rtl="0" eaLnBrk="0" fontAlgn="base" hangingPunct="0">
              <a:spcBef>
                <a:spcPct val="0"/>
              </a:spcBef>
              <a:spcAft>
                <a:spcPct val="0"/>
              </a:spcAft>
              <a:defRPr sz="2200" b="1">
                <a:solidFill>
                  <a:srgbClr val="006600"/>
                </a:solidFill>
                <a:latin typeface="Arial" charset="0"/>
              </a:defRPr>
            </a:lvl4pPr>
            <a:lvl5pPr algn="l" rtl="0" eaLnBrk="0" fontAlgn="base" hangingPunct="0">
              <a:spcBef>
                <a:spcPct val="0"/>
              </a:spcBef>
              <a:spcAft>
                <a:spcPct val="0"/>
              </a:spcAft>
              <a:defRPr sz="2200" b="1">
                <a:solidFill>
                  <a:srgbClr val="006600"/>
                </a:solidFill>
                <a:latin typeface="Arial" charset="0"/>
              </a:defRPr>
            </a:lvl5pPr>
            <a:lvl6pPr marL="457200" algn="l" rtl="0" eaLnBrk="0" fontAlgn="base" hangingPunct="0">
              <a:spcBef>
                <a:spcPct val="0"/>
              </a:spcBef>
              <a:spcAft>
                <a:spcPct val="0"/>
              </a:spcAft>
              <a:defRPr sz="2200" b="1">
                <a:solidFill>
                  <a:srgbClr val="006600"/>
                </a:solidFill>
                <a:latin typeface="Arial" charset="0"/>
              </a:defRPr>
            </a:lvl6pPr>
            <a:lvl7pPr marL="914400" algn="l" rtl="0" eaLnBrk="0" fontAlgn="base" hangingPunct="0">
              <a:spcBef>
                <a:spcPct val="0"/>
              </a:spcBef>
              <a:spcAft>
                <a:spcPct val="0"/>
              </a:spcAft>
              <a:defRPr sz="2200" b="1">
                <a:solidFill>
                  <a:srgbClr val="006600"/>
                </a:solidFill>
                <a:latin typeface="Arial" charset="0"/>
              </a:defRPr>
            </a:lvl7pPr>
            <a:lvl8pPr marL="1371600" algn="l" rtl="0" eaLnBrk="0" fontAlgn="base" hangingPunct="0">
              <a:spcBef>
                <a:spcPct val="0"/>
              </a:spcBef>
              <a:spcAft>
                <a:spcPct val="0"/>
              </a:spcAft>
              <a:defRPr sz="2200" b="1">
                <a:solidFill>
                  <a:srgbClr val="006600"/>
                </a:solidFill>
                <a:latin typeface="Arial" charset="0"/>
              </a:defRPr>
            </a:lvl8pPr>
            <a:lvl9pPr marL="1828800" algn="l" rtl="0" eaLnBrk="0" fontAlgn="base" hangingPunct="0">
              <a:spcBef>
                <a:spcPct val="0"/>
              </a:spcBef>
              <a:spcAft>
                <a:spcPct val="0"/>
              </a:spcAft>
              <a:defRPr sz="2200" b="1">
                <a:solidFill>
                  <a:srgbClr val="006600"/>
                </a:solidFill>
                <a:latin typeface="Arial" charset="0"/>
              </a:defRPr>
            </a:lvl9pPr>
          </a:lstStyle>
          <a:p>
            <a:pPr algn="ctr">
              <a:defRPr/>
            </a:pPr>
            <a:r>
              <a:rPr lang="it-IT" altLang="it-IT" kern="0" dirty="0">
                <a:solidFill>
                  <a:schemeClr val="bg1"/>
                </a:solidFill>
                <a:latin typeface="Calibri" panose="020F0502020204030204" pitchFamily="34" charset="0"/>
              </a:rPr>
              <a:t>Strategia di gara</a:t>
            </a:r>
            <a:endParaRPr lang="it-IT" altLang="it-IT" sz="1800" kern="0" dirty="0">
              <a:solidFill>
                <a:schemeClr val="bg1"/>
              </a:solidFill>
              <a:latin typeface="Calibri" panose="020F0502020204030204" pitchFamily="34" charset="0"/>
            </a:endParaRPr>
          </a:p>
        </p:txBody>
      </p:sp>
      <p:graphicFrame>
        <p:nvGraphicFramePr>
          <p:cNvPr id="2" name="Tabella 1">
            <a:extLst>
              <a:ext uri="{FF2B5EF4-FFF2-40B4-BE49-F238E27FC236}">
                <a16:creationId xmlns:a16="http://schemas.microsoft.com/office/drawing/2014/main" id="{9B30BFC7-D933-4484-A679-C0CEB12332C0}"/>
              </a:ext>
            </a:extLst>
          </p:cNvPr>
          <p:cNvGraphicFramePr>
            <a:graphicFrameLocks noGrp="1"/>
          </p:cNvGraphicFramePr>
          <p:nvPr>
            <p:extLst>
              <p:ext uri="{D42A27DB-BD31-4B8C-83A1-F6EECF244321}">
                <p14:modId xmlns:p14="http://schemas.microsoft.com/office/powerpoint/2010/main" val="4040558050"/>
              </p:ext>
            </p:extLst>
          </p:nvPr>
        </p:nvGraphicFramePr>
        <p:xfrm>
          <a:off x="564276" y="4056221"/>
          <a:ext cx="8395356" cy="222885"/>
        </p:xfrm>
        <a:graphic>
          <a:graphicData uri="http://schemas.openxmlformats.org/drawingml/2006/table">
            <a:tbl>
              <a:tblPr/>
              <a:tblGrid>
                <a:gridCol w="1904994">
                  <a:extLst>
                    <a:ext uri="{9D8B030D-6E8A-4147-A177-3AD203B41FA5}">
                      <a16:colId xmlns:a16="http://schemas.microsoft.com/office/drawing/2014/main" val="2470930941"/>
                    </a:ext>
                  </a:extLst>
                </a:gridCol>
                <a:gridCol w="381786">
                  <a:extLst>
                    <a:ext uri="{9D8B030D-6E8A-4147-A177-3AD203B41FA5}">
                      <a16:colId xmlns:a16="http://schemas.microsoft.com/office/drawing/2014/main" val="2117002673"/>
                    </a:ext>
                  </a:extLst>
                </a:gridCol>
                <a:gridCol w="381786">
                  <a:extLst>
                    <a:ext uri="{9D8B030D-6E8A-4147-A177-3AD203B41FA5}">
                      <a16:colId xmlns:a16="http://schemas.microsoft.com/office/drawing/2014/main" val="2189069064"/>
                    </a:ext>
                  </a:extLst>
                </a:gridCol>
                <a:gridCol w="381786">
                  <a:extLst>
                    <a:ext uri="{9D8B030D-6E8A-4147-A177-3AD203B41FA5}">
                      <a16:colId xmlns:a16="http://schemas.microsoft.com/office/drawing/2014/main" val="1109639331"/>
                    </a:ext>
                  </a:extLst>
                </a:gridCol>
                <a:gridCol w="381786">
                  <a:extLst>
                    <a:ext uri="{9D8B030D-6E8A-4147-A177-3AD203B41FA5}">
                      <a16:colId xmlns:a16="http://schemas.microsoft.com/office/drawing/2014/main" val="21985523"/>
                    </a:ext>
                  </a:extLst>
                </a:gridCol>
                <a:gridCol w="381786">
                  <a:extLst>
                    <a:ext uri="{9D8B030D-6E8A-4147-A177-3AD203B41FA5}">
                      <a16:colId xmlns:a16="http://schemas.microsoft.com/office/drawing/2014/main" val="2721762480"/>
                    </a:ext>
                  </a:extLst>
                </a:gridCol>
                <a:gridCol w="381786">
                  <a:extLst>
                    <a:ext uri="{9D8B030D-6E8A-4147-A177-3AD203B41FA5}">
                      <a16:colId xmlns:a16="http://schemas.microsoft.com/office/drawing/2014/main" val="858837391"/>
                    </a:ext>
                  </a:extLst>
                </a:gridCol>
                <a:gridCol w="381786">
                  <a:extLst>
                    <a:ext uri="{9D8B030D-6E8A-4147-A177-3AD203B41FA5}">
                      <a16:colId xmlns:a16="http://schemas.microsoft.com/office/drawing/2014/main" val="2857254565"/>
                    </a:ext>
                  </a:extLst>
                </a:gridCol>
                <a:gridCol w="381786">
                  <a:extLst>
                    <a:ext uri="{9D8B030D-6E8A-4147-A177-3AD203B41FA5}">
                      <a16:colId xmlns:a16="http://schemas.microsoft.com/office/drawing/2014/main" val="4131067580"/>
                    </a:ext>
                  </a:extLst>
                </a:gridCol>
                <a:gridCol w="381786">
                  <a:extLst>
                    <a:ext uri="{9D8B030D-6E8A-4147-A177-3AD203B41FA5}">
                      <a16:colId xmlns:a16="http://schemas.microsoft.com/office/drawing/2014/main" val="602454830"/>
                    </a:ext>
                  </a:extLst>
                </a:gridCol>
                <a:gridCol w="381786">
                  <a:extLst>
                    <a:ext uri="{9D8B030D-6E8A-4147-A177-3AD203B41FA5}">
                      <a16:colId xmlns:a16="http://schemas.microsoft.com/office/drawing/2014/main" val="1893650189"/>
                    </a:ext>
                  </a:extLst>
                </a:gridCol>
                <a:gridCol w="381786">
                  <a:extLst>
                    <a:ext uri="{9D8B030D-6E8A-4147-A177-3AD203B41FA5}">
                      <a16:colId xmlns:a16="http://schemas.microsoft.com/office/drawing/2014/main" val="726672862"/>
                    </a:ext>
                  </a:extLst>
                </a:gridCol>
                <a:gridCol w="381786">
                  <a:extLst>
                    <a:ext uri="{9D8B030D-6E8A-4147-A177-3AD203B41FA5}">
                      <a16:colId xmlns:a16="http://schemas.microsoft.com/office/drawing/2014/main" val="3578161784"/>
                    </a:ext>
                  </a:extLst>
                </a:gridCol>
                <a:gridCol w="381786">
                  <a:extLst>
                    <a:ext uri="{9D8B030D-6E8A-4147-A177-3AD203B41FA5}">
                      <a16:colId xmlns:a16="http://schemas.microsoft.com/office/drawing/2014/main" val="2783635882"/>
                    </a:ext>
                  </a:extLst>
                </a:gridCol>
                <a:gridCol w="381786">
                  <a:extLst>
                    <a:ext uri="{9D8B030D-6E8A-4147-A177-3AD203B41FA5}">
                      <a16:colId xmlns:a16="http://schemas.microsoft.com/office/drawing/2014/main" val="2818219604"/>
                    </a:ext>
                  </a:extLst>
                </a:gridCol>
                <a:gridCol w="381786">
                  <a:extLst>
                    <a:ext uri="{9D8B030D-6E8A-4147-A177-3AD203B41FA5}">
                      <a16:colId xmlns:a16="http://schemas.microsoft.com/office/drawing/2014/main" val="359578896"/>
                    </a:ext>
                  </a:extLst>
                </a:gridCol>
                <a:gridCol w="381786">
                  <a:extLst>
                    <a:ext uri="{9D8B030D-6E8A-4147-A177-3AD203B41FA5}">
                      <a16:colId xmlns:a16="http://schemas.microsoft.com/office/drawing/2014/main" val="3646893067"/>
                    </a:ext>
                  </a:extLst>
                </a:gridCol>
                <a:gridCol w="381786">
                  <a:extLst>
                    <a:ext uri="{9D8B030D-6E8A-4147-A177-3AD203B41FA5}">
                      <a16:colId xmlns:a16="http://schemas.microsoft.com/office/drawing/2014/main" val="3887371103"/>
                    </a:ext>
                  </a:extLst>
                </a:gridCol>
              </a:tblGrid>
              <a:tr h="190500">
                <a:tc>
                  <a:txBody>
                    <a:bodyPr/>
                    <a:lstStyle/>
                    <a:p>
                      <a:pPr algn="r" fontAlgn="b"/>
                      <a:r>
                        <a:rPr lang="it-IT" sz="1400" b="0" i="0" u="none" strike="noStrike" cap="small" baseline="0" dirty="0">
                          <a:solidFill>
                            <a:srgbClr val="000000"/>
                          </a:solidFill>
                          <a:effectLst/>
                          <a:latin typeface="Calibri" panose="020F0502020204030204" pitchFamily="34" charset="0"/>
                        </a:rPr>
                        <a:t>Servizio di Tesoreria</a:t>
                      </a:r>
                      <a:endParaRPr lang="it-IT" sz="1400" b="0" i="0" u="none" strike="noStrike" cap="small" baseline="0" dirty="0">
                        <a:solidFill>
                          <a:schemeClr val="bg1"/>
                        </a:solidFill>
                        <a:effectLst/>
                        <a:latin typeface="Calibri" panose="020F0502020204030204" pitchFamily="34" charset="0"/>
                      </a:endParaRPr>
                    </a:p>
                  </a:txBody>
                  <a:tcPr marL="9525" marR="36000" marT="9525" marB="0" anchor="ctr">
                    <a:lnL>
                      <a:noFill/>
                    </a:lnL>
                    <a:lnR w="9525" cap="flat" cmpd="sng" algn="ctr">
                      <a:solidFill>
                        <a:schemeClr val="bg1"/>
                      </a:solidFill>
                      <a:prstDash val="solid"/>
                      <a:round/>
                      <a:headEnd type="none" w="med" len="med"/>
                      <a:tailEnd type="none" w="med" len="med"/>
                    </a:lnR>
                    <a:lnT>
                      <a:noFill/>
                    </a:lnT>
                    <a:lnB>
                      <a:noFill/>
                    </a:lnB>
                  </a:tcPr>
                </a:tc>
                <a:tc>
                  <a:txBody>
                    <a:bodyPr/>
                    <a:lstStyle/>
                    <a:p>
                      <a:pPr algn="l" fontAlgn="b"/>
                      <a:r>
                        <a:rPr lang="it-IT" sz="1400" b="0" i="0" u="none" strike="noStrike" dirty="0">
                          <a:solidFill>
                            <a:srgbClr val="000000"/>
                          </a:solidFill>
                          <a:effectLst/>
                          <a:latin typeface="Calibri" panose="020F0502020204030204" pitchFamily="34" charset="0"/>
                        </a:rPr>
                        <a:t> </a:t>
                      </a:r>
                    </a:p>
                  </a:txBody>
                  <a:tcPr marL="9525" marR="9525" marT="9525" marB="0" anchor="b">
                    <a:lnL w="952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9BC2E6"/>
                    </a:solidFill>
                  </a:tcPr>
                </a:tc>
                <a:tc>
                  <a:txBody>
                    <a:bodyPr/>
                    <a:lstStyle/>
                    <a:p>
                      <a:pPr algn="l" fontAlgn="b"/>
                      <a:r>
                        <a:rPr lang="it-IT" sz="1400" b="0" i="0" u="none" strike="noStrike" dirty="0">
                          <a:solidFill>
                            <a:srgbClr val="000000"/>
                          </a:solidFill>
                          <a:effectLst/>
                          <a:latin typeface="Calibri" panose="020F0502020204030204" pitchFamily="34" charset="0"/>
                        </a:rPr>
                        <a:t> </a:t>
                      </a:r>
                    </a:p>
                  </a:txBody>
                  <a:tcPr marL="9525" marR="9525" marT="9525"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9BC2E6"/>
                    </a:solidFill>
                  </a:tcPr>
                </a:tc>
                <a:tc>
                  <a:txBody>
                    <a:bodyPr/>
                    <a:lstStyle/>
                    <a:p>
                      <a:pPr algn="l" fontAlgn="b"/>
                      <a:r>
                        <a:rPr lang="it-IT" sz="1400" b="0" i="0" u="none" strike="noStrike" dirty="0">
                          <a:solidFill>
                            <a:srgbClr val="000000"/>
                          </a:solidFill>
                          <a:effectLst/>
                          <a:latin typeface="Calibri" panose="020F0502020204030204" pitchFamily="34" charset="0"/>
                        </a:rPr>
                        <a:t> </a:t>
                      </a:r>
                    </a:p>
                  </a:txBody>
                  <a:tcPr marL="9525" marR="9525" marT="9525"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9BC2E6"/>
                    </a:solidFill>
                  </a:tcPr>
                </a:tc>
                <a:tc>
                  <a:txBody>
                    <a:bodyPr/>
                    <a:lstStyle/>
                    <a:p>
                      <a:pPr algn="l" fontAlgn="b"/>
                      <a:r>
                        <a:rPr lang="it-IT" sz="1400" b="0" i="0" u="none" strike="noStrike" dirty="0">
                          <a:solidFill>
                            <a:srgbClr val="000000"/>
                          </a:solidFill>
                          <a:effectLst/>
                          <a:latin typeface="Calibri" panose="020F0502020204030204" pitchFamily="34" charset="0"/>
                        </a:rPr>
                        <a:t> </a:t>
                      </a:r>
                    </a:p>
                  </a:txBody>
                  <a:tcPr marL="9525" marR="9525" marT="9525"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9BC2E6"/>
                    </a:solidFill>
                  </a:tcPr>
                </a:tc>
                <a:tc>
                  <a:txBody>
                    <a:bodyPr/>
                    <a:lstStyle/>
                    <a:p>
                      <a:pPr algn="l" fontAlgn="b"/>
                      <a:r>
                        <a:rPr lang="it-IT" sz="1400" b="0" i="0" u="none" strike="noStrike" dirty="0">
                          <a:solidFill>
                            <a:srgbClr val="000000"/>
                          </a:solidFill>
                          <a:effectLst/>
                          <a:latin typeface="Calibri" panose="020F0502020204030204" pitchFamily="34" charset="0"/>
                        </a:rPr>
                        <a:t> </a:t>
                      </a:r>
                    </a:p>
                  </a:txBody>
                  <a:tcPr marL="9525" marR="9525" marT="9525"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9BC2E6"/>
                    </a:solidFill>
                  </a:tcPr>
                </a:tc>
                <a:tc>
                  <a:txBody>
                    <a:bodyPr/>
                    <a:lstStyle/>
                    <a:p>
                      <a:pPr algn="l" fontAlgn="b"/>
                      <a:r>
                        <a:rPr lang="it-IT" sz="1400" b="0" i="0" u="none" strike="noStrike" dirty="0">
                          <a:solidFill>
                            <a:srgbClr val="000000"/>
                          </a:solidFill>
                          <a:effectLst/>
                          <a:latin typeface="Calibri" panose="020F0502020204030204" pitchFamily="34" charset="0"/>
                        </a:rPr>
                        <a:t> </a:t>
                      </a:r>
                    </a:p>
                  </a:txBody>
                  <a:tcPr marL="9525" marR="9525" marT="9525" marB="0" anchor="b">
                    <a:lnL w="3175" cap="flat" cmpd="sng" algn="ctr">
                      <a:solidFill>
                        <a:schemeClr val="bg1"/>
                      </a:solidFill>
                      <a:prstDash val="solid"/>
                      <a:round/>
                      <a:headEnd type="none" w="med" len="med"/>
                      <a:tailEnd type="none" w="med" len="med"/>
                    </a:lnL>
                    <a:lnR w="12700" cap="flat" cmpd="sng" algn="ctr">
                      <a:solidFill>
                        <a:schemeClr val="tx1"/>
                      </a:solidFill>
                      <a:prstDash val="dash"/>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9BC2E6"/>
                    </a:solidFill>
                  </a:tcPr>
                </a:tc>
                <a:tc>
                  <a:txBody>
                    <a:bodyPr/>
                    <a:lstStyle/>
                    <a:p>
                      <a:pPr algn="l" fontAlgn="b"/>
                      <a:r>
                        <a:rPr lang="it-IT" sz="14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dash"/>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l" fontAlgn="b"/>
                      <a:r>
                        <a:rPr lang="it-IT" sz="1400" b="0" i="0" u="none" strike="noStrike" dirty="0">
                          <a:solidFill>
                            <a:srgbClr val="000000"/>
                          </a:solidFill>
                          <a:effectLst/>
                          <a:latin typeface="Calibri" panose="020F0502020204030204" pitchFamily="34" charset="0"/>
                        </a:rPr>
                        <a:t> </a:t>
                      </a:r>
                    </a:p>
                  </a:txBody>
                  <a:tcPr marL="9525" marR="9525" marT="9525"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l" fontAlgn="b"/>
                      <a:r>
                        <a:rPr lang="it-IT" sz="1400" b="0" i="0" u="none" strike="noStrike" dirty="0">
                          <a:solidFill>
                            <a:srgbClr val="000000"/>
                          </a:solidFill>
                          <a:effectLst/>
                          <a:latin typeface="Calibri" panose="020F0502020204030204" pitchFamily="34" charset="0"/>
                        </a:rPr>
                        <a:t> </a:t>
                      </a:r>
                    </a:p>
                  </a:txBody>
                  <a:tcPr marL="9525" marR="9525" marT="9525"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l" fontAlgn="b"/>
                      <a:r>
                        <a:rPr lang="it-IT" sz="1400" b="0" i="0" u="none" strike="noStrike" dirty="0">
                          <a:solidFill>
                            <a:srgbClr val="000000"/>
                          </a:solidFill>
                          <a:effectLst/>
                          <a:latin typeface="Calibri" panose="020F0502020204030204" pitchFamily="34" charset="0"/>
                        </a:rPr>
                        <a:t> </a:t>
                      </a:r>
                    </a:p>
                  </a:txBody>
                  <a:tcPr marL="9525" marR="9525" marT="9525"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l" fontAlgn="b"/>
                      <a:r>
                        <a:rPr lang="it-IT" sz="1400" b="0" i="0" u="none" strike="noStrike" dirty="0">
                          <a:solidFill>
                            <a:srgbClr val="000000"/>
                          </a:solidFill>
                          <a:effectLst/>
                          <a:latin typeface="Calibri" panose="020F0502020204030204" pitchFamily="34" charset="0"/>
                        </a:rPr>
                        <a:t> </a:t>
                      </a:r>
                    </a:p>
                  </a:txBody>
                  <a:tcPr marL="9525" marR="9525" marT="9525"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l" fontAlgn="b"/>
                      <a:r>
                        <a:rPr lang="it-IT" sz="1400" b="0" i="0" u="none" strike="noStrike" dirty="0">
                          <a:solidFill>
                            <a:srgbClr val="000000"/>
                          </a:solidFill>
                          <a:effectLst/>
                          <a:latin typeface="Calibri" panose="020F0502020204030204" pitchFamily="34" charset="0"/>
                        </a:rPr>
                        <a:t> </a:t>
                      </a:r>
                    </a:p>
                  </a:txBody>
                  <a:tcPr marL="9525" marR="9525" marT="9525"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l" fontAlgn="b"/>
                      <a:r>
                        <a:rPr lang="it-IT" sz="1400" b="0" i="0" u="none" strike="noStrike" dirty="0">
                          <a:solidFill>
                            <a:srgbClr val="000000"/>
                          </a:solidFill>
                          <a:effectLst/>
                          <a:latin typeface="Calibri" panose="020F0502020204030204" pitchFamily="34" charset="0"/>
                        </a:rPr>
                        <a:t> </a:t>
                      </a:r>
                    </a:p>
                  </a:txBody>
                  <a:tcPr marL="9525" marR="9525" marT="9525"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l" fontAlgn="b"/>
                      <a:r>
                        <a:rPr lang="it-IT" sz="1400" b="0" i="0" u="none" strike="noStrike" dirty="0">
                          <a:solidFill>
                            <a:srgbClr val="000000"/>
                          </a:solidFill>
                          <a:effectLst/>
                          <a:latin typeface="Calibri" panose="020F0502020204030204" pitchFamily="34" charset="0"/>
                        </a:rPr>
                        <a:t> </a:t>
                      </a:r>
                    </a:p>
                  </a:txBody>
                  <a:tcPr marL="9525" marR="9525" marT="9525"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l" fontAlgn="b"/>
                      <a:r>
                        <a:rPr lang="it-IT" sz="1400" b="0" i="0" u="none" strike="noStrike" dirty="0">
                          <a:solidFill>
                            <a:srgbClr val="000000"/>
                          </a:solidFill>
                          <a:effectLst/>
                          <a:latin typeface="Calibri" panose="020F0502020204030204" pitchFamily="34" charset="0"/>
                        </a:rPr>
                        <a:t> </a:t>
                      </a:r>
                    </a:p>
                  </a:txBody>
                  <a:tcPr marL="9525" marR="9525" marT="9525"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l" fontAlgn="b"/>
                      <a:r>
                        <a:rPr lang="it-IT" sz="1400" b="0" i="0" u="none" strike="noStrike" dirty="0">
                          <a:solidFill>
                            <a:srgbClr val="000000"/>
                          </a:solidFill>
                          <a:effectLst/>
                          <a:latin typeface="Calibri" panose="020F0502020204030204" pitchFamily="34" charset="0"/>
                        </a:rPr>
                        <a:t> </a:t>
                      </a:r>
                    </a:p>
                  </a:txBody>
                  <a:tcPr marL="9525" marR="9525" marT="9525" marB="0" anchor="b">
                    <a:lnL w="3175" cap="flat" cmpd="sng" algn="ctr">
                      <a:solidFill>
                        <a:schemeClr val="bg1"/>
                      </a:solidFill>
                      <a:prstDash val="solid"/>
                      <a:round/>
                      <a:headEnd type="none" w="med" len="med"/>
                      <a:tailEnd type="none" w="med" len="med"/>
                    </a:lnL>
                    <a:lnR w="12700" cap="flat" cmpd="sng" algn="ctr">
                      <a:solidFill>
                        <a:schemeClr val="tx1"/>
                      </a:solidFill>
                      <a:prstDash val="dash"/>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dash"/>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941751456"/>
                  </a:ext>
                </a:extLst>
              </a:tr>
            </a:tbl>
          </a:graphicData>
        </a:graphic>
      </p:graphicFrame>
      <p:sp>
        <p:nvSpPr>
          <p:cNvPr id="9" name="Rettangolo 8">
            <a:extLst>
              <a:ext uri="{FF2B5EF4-FFF2-40B4-BE49-F238E27FC236}">
                <a16:creationId xmlns:a16="http://schemas.microsoft.com/office/drawing/2014/main" id="{52C2DEE3-174D-49B6-9A56-CF18DF60D137}"/>
              </a:ext>
            </a:extLst>
          </p:cNvPr>
          <p:cNvSpPr/>
          <p:nvPr/>
        </p:nvSpPr>
        <p:spPr>
          <a:xfrm>
            <a:off x="3813020" y="2256549"/>
            <a:ext cx="2182008" cy="246221"/>
          </a:xfrm>
          <a:prstGeom prst="rect">
            <a:avLst/>
          </a:prstGeom>
        </p:spPr>
        <p:txBody>
          <a:bodyPr wrap="none">
            <a:spAutoFit/>
          </a:bodyPr>
          <a:lstStyle/>
          <a:p>
            <a:r>
              <a:rPr lang="it-IT" dirty="0">
                <a:solidFill>
                  <a:srgbClr val="000000"/>
                </a:solidFill>
                <a:latin typeface="Calibri" panose="020F0502020204030204" pitchFamily="34" charset="0"/>
              </a:rPr>
              <a:t>Inizio rapporto con il nuovo affidatario</a:t>
            </a:r>
            <a:endParaRPr lang="it-IT" dirty="0"/>
          </a:p>
        </p:txBody>
      </p:sp>
      <p:sp>
        <p:nvSpPr>
          <p:cNvPr id="11" name="Text Box 3">
            <a:extLst>
              <a:ext uri="{FF2B5EF4-FFF2-40B4-BE49-F238E27FC236}">
                <a16:creationId xmlns:a16="http://schemas.microsoft.com/office/drawing/2014/main" id="{73BE0204-577D-4783-A80E-8A7BE27D745F}"/>
              </a:ext>
            </a:extLst>
          </p:cNvPr>
          <p:cNvSpPr txBox="1">
            <a:spLocks noChangeArrowheads="1"/>
          </p:cNvSpPr>
          <p:nvPr/>
        </p:nvSpPr>
        <p:spPr bwMode="auto">
          <a:xfrm>
            <a:off x="974725" y="1149253"/>
            <a:ext cx="8596312" cy="10793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9986" tIns="46793" rIns="89986" bIns="46793">
            <a:spAutoFit/>
          </a:bodyPr>
          <a:lstStyle>
            <a:lvl1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1pPr>
            <a:lvl2pPr marL="446088" indent="-266700">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2pPr>
            <a:lvl3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9pPr>
          </a:lstStyle>
          <a:p>
            <a:pPr algn="just">
              <a:spcBef>
                <a:spcPts val="0"/>
              </a:spcBef>
              <a:buClr>
                <a:srgbClr val="CC0000"/>
              </a:buClr>
            </a:pPr>
            <a:r>
              <a:rPr lang="it-IT" altLang="it-IT" sz="1600" dirty="0">
                <a:latin typeface="+mn-lt"/>
              </a:rPr>
              <a:t>Per la presente procedura si propone la stipula di una </a:t>
            </a:r>
            <a:r>
              <a:rPr lang="it-IT" altLang="it-IT" sz="1600" b="1" dirty="0">
                <a:latin typeface="+mn-lt"/>
              </a:rPr>
              <a:t>convenzione quadro </a:t>
            </a:r>
            <a:r>
              <a:rPr lang="it-IT" altLang="it-IT" sz="1600" dirty="0">
                <a:latin typeface="+mn-lt"/>
              </a:rPr>
              <a:t>con </a:t>
            </a:r>
            <a:r>
              <a:rPr lang="it-IT" altLang="it-IT" sz="1600" u="sng" dirty="0">
                <a:latin typeface="+mn-lt"/>
              </a:rPr>
              <a:t>durata di 12 mesi</a:t>
            </a:r>
            <a:r>
              <a:rPr lang="it-IT" altLang="it-IT" sz="1600" dirty="0">
                <a:latin typeface="+mn-lt"/>
              </a:rPr>
              <a:t>, </a:t>
            </a:r>
            <a:r>
              <a:rPr lang="it-IT" altLang="it-IT" sz="1600">
                <a:latin typeface="+mn-lt"/>
              </a:rPr>
              <a:t>eventualmente rinnovabile </a:t>
            </a:r>
            <a:r>
              <a:rPr lang="it-IT" altLang="it-IT" sz="1600" dirty="0">
                <a:latin typeface="+mn-lt"/>
              </a:rPr>
              <a:t>di altri 6, con </a:t>
            </a:r>
            <a:r>
              <a:rPr lang="it-IT" altLang="it-IT" sz="1600" u="sng" dirty="0">
                <a:latin typeface="+mn-lt"/>
              </a:rPr>
              <a:t>inizio al 1 gennaio 2021</a:t>
            </a:r>
            <a:r>
              <a:rPr lang="it-IT" altLang="it-IT" sz="1600" dirty="0">
                <a:latin typeface="+mn-lt"/>
              </a:rPr>
              <a:t>;</a:t>
            </a:r>
          </a:p>
          <a:p>
            <a:pPr algn="just">
              <a:spcBef>
                <a:spcPts val="0"/>
              </a:spcBef>
              <a:buClr>
                <a:srgbClr val="CC0000"/>
              </a:buClr>
            </a:pPr>
            <a:r>
              <a:rPr lang="it-IT" altLang="it-IT" sz="1600" dirty="0">
                <a:latin typeface="+mn-lt"/>
              </a:rPr>
              <a:t>per gli </a:t>
            </a:r>
            <a:r>
              <a:rPr lang="it-IT" altLang="it-IT" sz="1600" b="1" dirty="0">
                <a:latin typeface="+mn-lt"/>
              </a:rPr>
              <a:t>Ordinativi di Fornitura</a:t>
            </a:r>
            <a:r>
              <a:rPr lang="it-IT" altLang="it-IT" sz="1600" dirty="0">
                <a:latin typeface="+mn-lt"/>
              </a:rPr>
              <a:t> si propone una durata di </a:t>
            </a:r>
            <a:r>
              <a:rPr lang="it-IT" altLang="it-IT" sz="1600" u="sng" dirty="0">
                <a:latin typeface="+mn-lt"/>
              </a:rPr>
              <a:t>5 anni dalla stipula</a:t>
            </a:r>
            <a:r>
              <a:rPr lang="it-IT" altLang="it-IT" sz="1600" dirty="0">
                <a:latin typeface="+mn-lt"/>
              </a:rPr>
              <a:t> dell’</a:t>
            </a:r>
            <a:r>
              <a:rPr lang="it-IT" altLang="it-IT" sz="1600" dirty="0" err="1">
                <a:latin typeface="+mn-lt"/>
              </a:rPr>
              <a:t>OdF</a:t>
            </a:r>
            <a:r>
              <a:rPr lang="it-IT" altLang="it-IT" sz="1600" dirty="0">
                <a:latin typeface="+mn-lt"/>
              </a:rPr>
              <a:t> principale </a:t>
            </a:r>
            <a:r>
              <a:rPr lang="it-IT" altLang="it-IT" sz="1600" dirty="0"/>
              <a:t>(es. 1/1/2021-31/12/2025)</a:t>
            </a:r>
            <a:r>
              <a:rPr lang="it-IT" altLang="it-IT" sz="1600" dirty="0">
                <a:latin typeface="+mn-lt"/>
              </a:rPr>
              <a:t>, eventualmente prorogabile di ulteriori 6 mesi.</a:t>
            </a:r>
          </a:p>
        </p:txBody>
      </p:sp>
    </p:spTree>
    <p:extLst>
      <p:ext uri="{BB962C8B-B14F-4D97-AF65-F5344CB8AC3E}">
        <p14:creationId xmlns:p14="http://schemas.microsoft.com/office/powerpoint/2010/main" val="20818401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F307E06B-6C63-4C68-BE9F-373D02C6B057}"/>
              </a:ext>
            </a:extLst>
          </p:cNvPr>
          <p:cNvSpPr>
            <a:spLocks noGrp="1"/>
          </p:cNvSpPr>
          <p:nvPr>
            <p:ph type="sldNum" sz="quarter" idx="10"/>
          </p:nvPr>
        </p:nvSpPr>
        <p:spPr/>
        <p:txBody>
          <a:bodyPr/>
          <a:lstStyle/>
          <a:p>
            <a:pPr>
              <a:defRPr/>
            </a:pPr>
            <a:fld id="{4417A18C-2E02-40DA-BCD9-8CDD272355A7}" type="slidenum">
              <a:rPr lang="it-IT" altLang="it-IT" smtClean="0"/>
              <a:pPr>
                <a:defRPr/>
              </a:pPr>
              <a:t>15</a:t>
            </a:fld>
            <a:endParaRPr lang="it-IT" altLang="it-IT"/>
          </a:p>
        </p:txBody>
      </p:sp>
      <p:graphicFrame>
        <p:nvGraphicFramePr>
          <p:cNvPr id="3" name="Tabella 2">
            <a:extLst>
              <a:ext uri="{FF2B5EF4-FFF2-40B4-BE49-F238E27FC236}">
                <a16:creationId xmlns:a16="http://schemas.microsoft.com/office/drawing/2014/main" id="{7A767773-F2D9-48ED-844E-DE64F9D4F75A}"/>
              </a:ext>
            </a:extLst>
          </p:cNvPr>
          <p:cNvGraphicFramePr>
            <a:graphicFrameLocks noGrp="1"/>
          </p:cNvGraphicFramePr>
          <p:nvPr>
            <p:extLst>
              <p:ext uri="{D42A27DB-BD31-4B8C-83A1-F6EECF244321}">
                <p14:modId xmlns:p14="http://schemas.microsoft.com/office/powerpoint/2010/main" val="2535566729"/>
              </p:ext>
            </p:extLst>
          </p:nvPr>
        </p:nvGraphicFramePr>
        <p:xfrm>
          <a:off x="974725" y="1242332"/>
          <a:ext cx="8582305" cy="4998720"/>
        </p:xfrm>
        <a:graphic>
          <a:graphicData uri="http://schemas.openxmlformats.org/drawingml/2006/table">
            <a:tbl>
              <a:tblPr firstRow="1" lastRow="1"/>
              <a:tblGrid>
                <a:gridCol w="3957456">
                  <a:extLst>
                    <a:ext uri="{9D8B030D-6E8A-4147-A177-3AD203B41FA5}">
                      <a16:colId xmlns:a16="http://schemas.microsoft.com/office/drawing/2014/main" val="20000"/>
                    </a:ext>
                  </a:extLst>
                </a:gridCol>
                <a:gridCol w="1261333">
                  <a:extLst>
                    <a:ext uri="{9D8B030D-6E8A-4147-A177-3AD203B41FA5}">
                      <a16:colId xmlns:a16="http://schemas.microsoft.com/office/drawing/2014/main" val="20001"/>
                    </a:ext>
                  </a:extLst>
                </a:gridCol>
                <a:gridCol w="1261333">
                  <a:extLst>
                    <a:ext uri="{9D8B030D-6E8A-4147-A177-3AD203B41FA5}">
                      <a16:colId xmlns:a16="http://schemas.microsoft.com/office/drawing/2014/main" val="20002"/>
                    </a:ext>
                  </a:extLst>
                </a:gridCol>
                <a:gridCol w="2102183">
                  <a:extLst>
                    <a:ext uri="{9D8B030D-6E8A-4147-A177-3AD203B41FA5}">
                      <a16:colId xmlns:a16="http://schemas.microsoft.com/office/drawing/2014/main" val="2924108934"/>
                    </a:ext>
                  </a:extLst>
                </a:gridCol>
              </a:tblGrid>
              <a:tr h="649560">
                <a:tc>
                  <a:txBody>
                    <a:bodyPr/>
                    <a:lstStyle>
                      <a:lvl1pPr marL="0" algn="l" defTabSz="914400" rtl="0" eaLnBrk="1" latinLnBrk="0" hangingPunct="1">
                        <a:defRPr sz="1800" b="1" kern="1200">
                          <a:solidFill>
                            <a:schemeClr val="lt1"/>
                          </a:solidFill>
                          <a:latin typeface="Tahoma"/>
                          <a:ea typeface="Microsoft YaHei"/>
                        </a:defRPr>
                      </a:lvl1pPr>
                      <a:lvl2pPr marL="457200" algn="l" defTabSz="914400" rtl="0" eaLnBrk="1" latinLnBrk="0" hangingPunct="1">
                        <a:defRPr sz="1800" b="1" kern="1200">
                          <a:solidFill>
                            <a:schemeClr val="lt1"/>
                          </a:solidFill>
                          <a:latin typeface="Tahoma"/>
                          <a:ea typeface="Microsoft YaHei"/>
                        </a:defRPr>
                      </a:lvl2pPr>
                      <a:lvl3pPr marL="914400" algn="l" defTabSz="914400" rtl="0" eaLnBrk="1" latinLnBrk="0" hangingPunct="1">
                        <a:defRPr sz="1800" b="1" kern="1200">
                          <a:solidFill>
                            <a:schemeClr val="lt1"/>
                          </a:solidFill>
                          <a:latin typeface="Tahoma"/>
                          <a:ea typeface="Microsoft YaHei"/>
                        </a:defRPr>
                      </a:lvl3pPr>
                      <a:lvl4pPr marL="1371600" algn="l" defTabSz="914400" rtl="0" eaLnBrk="1" latinLnBrk="0" hangingPunct="1">
                        <a:defRPr sz="1800" b="1" kern="1200">
                          <a:solidFill>
                            <a:schemeClr val="lt1"/>
                          </a:solidFill>
                          <a:latin typeface="Tahoma"/>
                          <a:ea typeface="Microsoft YaHei"/>
                        </a:defRPr>
                      </a:lvl4pPr>
                      <a:lvl5pPr marL="1828800" algn="l" defTabSz="914400" rtl="0" eaLnBrk="1" latinLnBrk="0" hangingPunct="1">
                        <a:defRPr sz="1800" b="1" kern="1200">
                          <a:solidFill>
                            <a:schemeClr val="lt1"/>
                          </a:solidFill>
                          <a:latin typeface="Tahoma"/>
                          <a:ea typeface="Microsoft YaHei"/>
                        </a:defRPr>
                      </a:lvl5pPr>
                      <a:lvl6pPr marL="2286000" algn="l" defTabSz="914400" rtl="0" eaLnBrk="1" latinLnBrk="0" hangingPunct="1">
                        <a:defRPr sz="1800" b="1" kern="1200">
                          <a:solidFill>
                            <a:schemeClr val="lt1"/>
                          </a:solidFill>
                          <a:latin typeface="Tahoma"/>
                          <a:ea typeface="Microsoft YaHei"/>
                        </a:defRPr>
                      </a:lvl6pPr>
                      <a:lvl7pPr marL="2743200" algn="l" defTabSz="914400" rtl="0" eaLnBrk="1" latinLnBrk="0" hangingPunct="1">
                        <a:defRPr sz="1800" b="1" kern="1200">
                          <a:solidFill>
                            <a:schemeClr val="lt1"/>
                          </a:solidFill>
                          <a:latin typeface="Tahoma"/>
                          <a:ea typeface="Microsoft YaHei"/>
                        </a:defRPr>
                      </a:lvl7pPr>
                      <a:lvl8pPr marL="3200400" algn="l" defTabSz="914400" rtl="0" eaLnBrk="1" latinLnBrk="0" hangingPunct="1">
                        <a:defRPr sz="1800" b="1" kern="1200">
                          <a:solidFill>
                            <a:schemeClr val="lt1"/>
                          </a:solidFill>
                          <a:latin typeface="Tahoma"/>
                          <a:ea typeface="Microsoft YaHei"/>
                        </a:defRPr>
                      </a:lvl8pPr>
                      <a:lvl9pPr marL="3657600" algn="l" defTabSz="914400" rtl="0" eaLnBrk="1" latinLnBrk="0" hangingPunct="1">
                        <a:defRPr sz="1800" b="1" kern="1200">
                          <a:solidFill>
                            <a:schemeClr val="lt1"/>
                          </a:solidFill>
                          <a:latin typeface="Tahoma"/>
                          <a:ea typeface="Microsoft YaHei"/>
                        </a:defRPr>
                      </a:lvl9pPr>
                    </a:lstStyle>
                    <a:p>
                      <a:pPr algn="ctr" fontAlgn="b"/>
                      <a:r>
                        <a:rPr lang="it-IT" sz="1400" u="none" strike="noStrike" dirty="0">
                          <a:effectLst/>
                          <a:latin typeface="Tahoma" panose="020B0604030504040204" pitchFamily="34" charset="0"/>
                          <a:ea typeface="Tahoma" panose="020B0604030504040204" pitchFamily="34" charset="0"/>
                          <a:cs typeface="Tahoma" panose="020B0604030504040204" pitchFamily="34" charset="0"/>
                        </a:rPr>
                        <a:t>AZIENDA SANITARIA</a:t>
                      </a:r>
                      <a:endParaRPr lang="it-IT" sz="14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45720" marR="45720">
                    <a:lnL>
                      <a:noFill/>
                    </a:lnL>
                    <a:lnR>
                      <a:noFill/>
                    </a:lnR>
                    <a:lnT>
                      <a:noFill/>
                    </a:lnT>
                    <a:lnB>
                      <a:noFill/>
                    </a:lnB>
                    <a:lnTlToBr w="12700" cmpd="sng">
                      <a:noFill/>
                      <a:prstDash val="solid"/>
                    </a:lnTlToBr>
                    <a:lnBlToTr w="12700" cmpd="sng">
                      <a:noFill/>
                      <a:prstDash val="solid"/>
                    </a:lnBlToTr>
                    <a:solidFill>
                      <a:srgbClr val="70AD47"/>
                    </a:solidFill>
                  </a:tcPr>
                </a:tc>
                <a:tc>
                  <a:txBody>
                    <a:bodyPr/>
                    <a:lstStyle>
                      <a:lvl1pPr marL="0" algn="l" defTabSz="914400" rtl="0" eaLnBrk="1" latinLnBrk="0" hangingPunct="1">
                        <a:defRPr sz="1800" b="1" kern="1200">
                          <a:solidFill>
                            <a:schemeClr val="lt1"/>
                          </a:solidFill>
                          <a:latin typeface="Tahoma"/>
                          <a:ea typeface="Microsoft YaHei"/>
                        </a:defRPr>
                      </a:lvl1pPr>
                      <a:lvl2pPr marL="457200" algn="l" defTabSz="914400" rtl="0" eaLnBrk="1" latinLnBrk="0" hangingPunct="1">
                        <a:defRPr sz="1800" b="1" kern="1200">
                          <a:solidFill>
                            <a:schemeClr val="lt1"/>
                          </a:solidFill>
                          <a:latin typeface="Tahoma"/>
                          <a:ea typeface="Microsoft YaHei"/>
                        </a:defRPr>
                      </a:lvl2pPr>
                      <a:lvl3pPr marL="914400" algn="l" defTabSz="914400" rtl="0" eaLnBrk="1" latinLnBrk="0" hangingPunct="1">
                        <a:defRPr sz="1800" b="1" kern="1200">
                          <a:solidFill>
                            <a:schemeClr val="lt1"/>
                          </a:solidFill>
                          <a:latin typeface="Tahoma"/>
                          <a:ea typeface="Microsoft YaHei"/>
                        </a:defRPr>
                      </a:lvl3pPr>
                      <a:lvl4pPr marL="1371600" algn="l" defTabSz="914400" rtl="0" eaLnBrk="1" latinLnBrk="0" hangingPunct="1">
                        <a:defRPr sz="1800" b="1" kern="1200">
                          <a:solidFill>
                            <a:schemeClr val="lt1"/>
                          </a:solidFill>
                          <a:latin typeface="Tahoma"/>
                          <a:ea typeface="Microsoft YaHei"/>
                        </a:defRPr>
                      </a:lvl4pPr>
                      <a:lvl5pPr marL="1828800" algn="l" defTabSz="914400" rtl="0" eaLnBrk="1" latinLnBrk="0" hangingPunct="1">
                        <a:defRPr sz="1800" b="1" kern="1200">
                          <a:solidFill>
                            <a:schemeClr val="lt1"/>
                          </a:solidFill>
                          <a:latin typeface="Tahoma"/>
                          <a:ea typeface="Microsoft YaHei"/>
                        </a:defRPr>
                      </a:lvl5pPr>
                      <a:lvl6pPr marL="2286000" algn="l" defTabSz="914400" rtl="0" eaLnBrk="1" latinLnBrk="0" hangingPunct="1">
                        <a:defRPr sz="1800" b="1" kern="1200">
                          <a:solidFill>
                            <a:schemeClr val="lt1"/>
                          </a:solidFill>
                          <a:latin typeface="Tahoma"/>
                          <a:ea typeface="Microsoft YaHei"/>
                        </a:defRPr>
                      </a:lvl6pPr>
                      <a:lvl7pPr marL="2743200" algn="l" defTabSz="914400" rtl="0" eaLnBrk="1" latinLnBrk="0" hangingPunct="1">
                        <a:defRPr sz="1800" b="1" kern="1200">
                          <a:solidFill>
                            <a:schemeClr val="lt1"/>
                          </a:solidFill>
                          <a:latin typeface="Tahoma"/>
                          <a:ea typeface="Microsoft YaHei"/>
                        </a:defRPr>
                      </a:lvl7pPr>
                      <a:lvl8pPr marL="3200400" algn="l" defTabSz="914400" rtl="0" eaLnBrk="1" latinLnBrk="0" hangingPunct="1">
                        <a:defRPr sz="1800" b="1" kern="1200">
                          <a:solidFill>
                            <a:schemeClr val="lt1"/>
                          </a:solidFill>
                          <a:latin typeface="Tahoma"/>
                          <a:ea typeface="Microsoft YaHei"/>
                        </a:defRPr>
                      </a:lvl8pPr>
                      <a:lvl9pPr marL="3657600" algn="l" defTabSz="914400" rtl="0" eaLnBrk="1" latinLnBrk="0" hangingPunct="1">
                        <a:defRPr sz="1800" b="1" kern="1200">
                          <a:solidFill>
                            <a:schemeClr val="lt1"/>
                          </a:solidFill>
                          <a:latin typeface="Tahoma"/>
                          <a:ea typeface="Microsoft YaHei"/>
                        </a:defRPr>
                      </a:lvl9pPr>
                    </a:lstStyle>
                    <a:p>
                      <a:pPr algn="ctr" fontAlgn="t"/>
                      <a:r>
                        <a:rPr lang="it-IT" sz="1400" u="none" strike="noStrike" dirty="0">
                          <a:effectLst/>
                          <a:latin typeface="Tahoma" panose="020B0604030504040204" pitchFamily="34" charset="0"/>
                          <a:ea typeface="Tahoma" panose="020B0604030504040204" pitchFamily="34" charset="0"/>
                          <a:cs typeface="Tahoma" panose="020B0604030504040204" pitchFamily="34" charset="0"/>
                        </a:rPr>
                        <a:t>Pagamento</a:t>
                      </a:r>
                      <a:br>
                        <a:rPr lang="it-IT" sz="1400" u="none" strike="noStrike" dirty="0">
                          <a:effectLst/>
                          <a:latin typeface="Tahoma" panose="020B0604030504040204" pitchFamily="34" charset="0"/>
                          <a:ea typeface="Tahoma" panose="020B0604030504040204" pitchFamily="34" charset="0"/>
                          <a:cs typeface="Tahoma" panose="020B0604030504040204" pitchFamily="34" charset="0"/>
                        </a:rPr>
                      </a:br>
                      <a:r>
                        <a:rPr lang="it-IT" sz="1400" u="none" strike="noStrike" dirty="0">
                          <a:effectLst/>
                          <a:latin typeface="Tahoma" panose="020B0604030504040204" pitchFamily="34" charset="0"/>
                          <a:ea typeface="Tahoma" panose="020B0604030504040204" pitchFamily="34" charset="0"/>
                          <a:cs typeface="Tahoma" panose="020B0604030504040204" pitchFamily="34" charset="0"/>
                        </a:rPr>
                        <a:t>contanti e POS</a:t>
                      </a:r>
                      <a:endParaRPr lang="it-IT" sz="14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45720" marR="45720">
                    <a:lnL>
                      <a:noFill/>
                    </a:lnL>
                    <a:lnR>
                      <a:noFill/>
                    </a:lnR>
                    <a:lnT>
                      <a:noFill/>
                    </a:lnT>
                    <a:lnB>
                      <a:noFill/>
                    </a:lnB>
                    <a:lnTlToBr w="12700" cmpd="sng">
                      <a:noFill/>
                      <a:prstDash val="solid"/>
                    </a:lnTlToBr>
                    <a:lnBlToTr w="12700" cmpd="sng">
                      <a:noFill/>
                      <a:prstDash val="solid"/>
                    </a:lnBlToTr>
                    <a:solidFill>
                      <a:srgbClr val="70AD47"/>
                    </a:solidFill>
                  </a:tcPr>
                </a:tc>
                <a:tc>
                  <a:txBody>
                    <a:bodyPr/>
                    <a:lstStyle>
                      <a:lvl1pPr marL="0" algn="l" defTabSz="914400" rtl="0" eaLnBrk="1" latinLnBrk="0" hangingPunct="1">
                        <a:defRPr sz="1800" b="1" kern="1200">
                          <a:solidFill>
                            <a:schemeClr val="lt1"/>
                          </a:solidFill>
                          <a:latin typeface="Tahoma"/>
                          <a:ea typeface="Microsoft YaHei"/>
                        </a:defRPr>
                      </a:lvl1pPr>
                      <a:lvl2pPr marL="457200" algn="l" defTabSz="914400" rtl="0" eaLnBrk="1" latinLnBrk="0" hangingPunct="1">
                        <a:defRPr sz="1800" b="1" kern="1200">
                          <a:solidFill>
                            <a:schemeClr val="lt1"/>
                          </a:solidFill>
                          <a:latin typeface="Tahoma"/>
                          <a:ea typeface="Microsoft YaHei"/>
                        </a:defRPr>
                      </a:lvl2pPr>
                      <a:lvl3pPr marL="914400" algn="l" defTabSz="914400" rtl="0" eaLnBrk="1" latinLnBrk="0" hangingPunct="1">
                        <a:defRPr sz="1800" b="1" kern="1200">
                          <a:solidFill>
                            <a:schemeClr val="lt1"/>
                          </a:solidFill>
                          <a:latin typeface="Tahoma"/>
                          <a:ea typeface="Microsoft YaHei"/>
                        </a:defRPr>
                      </a:lvl3pPr>
                      <a:lvl4pPr marL="1371600" algn="l" defTabSz="914400" rtl="0" eaLnBrk="1" latinLnBrk="0" hangingPunct="1">
                        <a:defRPr sz="1800" b="1" kern="1200">
                          <a:solidFill>
                            <a:schemeClr val="lt1"/>
                          </a:solidFill>
                          <a:latin typeface="Tahoma"/>
                          <a:ea typeface="Microsoft YaHei"/>
                        </a:defRPr>
                      </a:lvl4pPr>
                      <a:lvl5pPr marL="1828800" algn="l" defTabSz="914400" rtl="0" eaLnBrk="1" latinLnBrk="0" hangingPunct="1">
                        <a:defRPr sz="1800" b="1" kern="1200">
                          <a:solidFill>
                            <a:schemeClr val="lt1"/>
                          </a:solidFill>
                          <a:latin typeface="Tahoma"/>
                          <a:ea typeface="Microsoft YaHei"/>
                        </a:defRPr>
                      </a:lvl5pPr>
                      <a:lvl6pPr marL="2286000" algn="l" defTabSz="914400" rtl="0" eaLnBrk="1" latinLnBrk="0" hangingPunct="1">
                        <a:defRPr sz="1800" b="1" kern="1200">
                          <a:solidFill>
                            <a:schemeClr val="lt1"/>
                          </a:solidFill>
                          <a:latin typeface="Tahoma"/>
                          <a:ea typeface="Microsoft YaHei"/>
                        </a:defRPr>
                      </a:lvl6pPr>
                      <a:lvl7pPr marL="2743200" algn="l" defTabSz="914400" rtl="0" eaLnBrk="1" latinLnBrk="0" hangingPunct="1">
                        <a:defRPr sz="1800" b="1" kern="1200">
                          <a:solidFill>
                            <a:schemeClr val="lt1"/>
                          </a:solidFill>
                          <a:latin typeface="Tahoma"/>
                          <a:ea typeface="Microsoft YaHei"/>
                        </a:defRPr>
                      </a:lvl7pPr>
                      <a:lvl8pPr marL="3200400" algn="l" defTabSz="914400" rtl="0" eaLnBrk="1" latinLnBrk="0" hangingPunct="1">
                        <a:defRPr sz="1800" b="1" kern="1200">
                          <a:solidFill>
                            <a:schemeClr val="lt1"/>
                          </a:solidFill>
                          <a:latin typeface="Tahoma"/>
                          <a:ea typeface="Microsoft YaHei"/>
                        </a:defRPr>
                      </a:lvl8pPr>
                      <a:lvl9pPr marL="3657600" algn="l" defTabSz="914400" rtl="0" eaLnBrk="1" latinLnBrk="0" hangingPunct="1">
                        <a:defRPr sz="1800" b="1" kern="1200">
                          <a:solidFill>
                            <a:schemeClr val="lt1"/>
                          </a:solidFill>
                          <a:latin typeface="Tahoma"/>
                          <a:ea typeface="Microsoft YaHei"/>
                        </a:defRPr>
                      </a:lvl9pPr>
                    </a:lstStyle>
                    <a:p>
                      <a:pPr algn="ctr" fontAlgn="t"/>
                      <a:r>
                        <a:rPr lang="it-IT" sz="1400" u="none" strike="noStrike" dirty="0">
                          <a:effectLst/>
                          <a:latin typeface="Tahoma" panose="020B0604030504040204" pitchFamily="34" charset="0"/>
                          <a:ea typeface="Tahoma" panose="020B0604030504040204" pitchFamily="34" charset="0"/>
                          <a:cs typeface="Tahoma" panose="020B0604030504040204" pitchFamily="34" charset="0"/>
                        </a:rPr>
                        <a:t>Pagamento</a:t>
                      </a:r>
                      <a:br>
                        <a:rPr lang="it-IT" sz="1400" u="none" strike="noStrike" dirty="0">
                          <a:effectLst/>
                          <a:latin typeface="Tahoma" panose="020B0604030504040204" pitchFamily="34" charset="0"/>
                          <a:ea typeface="Tahoma" panose="020B0604030504040204" pitchFamily="34" charset="0"/>
                          <a:cs typeface="Tahoma" panose="020B0604030504040204" pitchFamily="34" charset="0"/>
                        </a:rPr>
                      </a:br>
                      <a:r>
                        <a:rPr lang="it-IT" sz="1400" u="none" strike="noStrike" dirty="0">
                          <a:effectLst/>
                          <a:latin typeface="Tahoma" panose="020B0604030504040204" pitchFamily="34" charset="0"/>
                          <a:ea typeface="Tahoma" panose="020B0604030504040204" pitchFamily="34" charset="0"/>
                          <a:cs typeface="Tahoma" panose="020B0604030504040204" pitchFamily="34" charset="0"/>
                        </a:rPr>
                        <a:t>solo POS</a:t>
                      </a:r>
                      <a:endParaRPr lang="it-IT" sz="14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45720" marR="45720">
                    <a:lnL>
                      <a:noFill/>
                    </a:lnL>
                    <a:lnR>
                      <a:noFill/>
                    </a:lnR>
                    <a:lnT>
                      <a:noFill/>
                    </a:lnT>
                    <a:lnB>
                      <a:noFill/>
                    </a:lnB>
                    <a:lnTlToBr w="12700" cmpd="sng">
                      <a:noFill/>
                      <a:prstDash val="solid"/>
                    </a:lnTlToBr>
                    <a:lnBlToTr w="12700" cmpd="sng">
                      <a:noFill/>
                      <a:prstDash val="solid"/>
                    </a:lnBlToTr>
                    <a:solidFill>
                      <a:srgbClr val="70AD47"/>
                    </a:solidFill>
                  </a:tcPr>
                </a:tc>
                <a:tc>
                  <a:txBody>
                    <a:bodyPr/>
                    <a:lstStyle/>
                    <a:p>
                      <a:pPr algn="ctr" fontAlgn="t"/>
                      <a:r>
                        <a:rPr lang="it-IT" sz="1400" b="1" u="none" strike="noStrik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Data di richiesta attivazione del servizio</a:t>
                      </a:r>
                    </a:p>
                  </a:txBody>
                  <a:tcPr marL="45720" marR="45720">
                    <a:lnL>
                      <a:noFill/>
                    </a:lnL>
                    <a:lnR>
                      <a:noFill/>
                    </a:lnR>
                    <a:lnT>
                      <a:noFill/>
                    </a:lnT>
                    <a:lnB>
                      <a:noFill/>
                    </a:lnB>
                    <a:lnTlToBr w="12700" cmpd="sng">
                      <a:noFill/>
                      <a:prstDash val="solid"/>
                    </a:lnTlToBr>
                    <a:lnBlToTr w="12700" cmpd="sng">
                      <a:noFill/>
                      <a:prstDash val="solid"/>
                    </a:lnBlToTr>
                    <a:solidFill>
                      <a:srgbClr val="70AD47"/>
                    </a:solidFill>
                  </a:tcPr>
                </a:tc>
                <a:extLst>
                  <a:ext uri="{0D108BD9-81ED-4DB2-BD59-A6C34878D82A}">
                    <a16:rowId xmlns:a16="http://schemas.microsoft.com/office/drawing/2014/main" val="10000"/>
                  </a:ext>
                </a:extLst>
              </a:tr>
              <a:tr h="304779">
                <a:tc>
                  <a:txBody>
                    <a:bodyPr/>
                    <a:lstStyle>
                      <a:lvl1pPr marL="0" algn="l" defTabSz="914400" rtl="0" eaLnBrk="1" latinLnBrk="0" hangingPunct="1">
                        <a:defRPr sz="1800" kern="1200">
                          <a:solidFill>
                            <a:schemeClr val="dk1"/>
                          </a:solidFill>
                          <a:latin typeface="Tahoma"/>
                          <a:ea typeface="Microsoft YaHei"/>
                        </a:defRPr>
                      </a:lvl1pPr>
                      <a:lvl2pPr marL="457200" algn="l" defTabSz="914400" rtl="0" eaLnBrk="1" latinLnBrk="0" hangingPunct="1">
                        <a:defRPr sz="1800" kern="1200">
                          <a:solidFill>
                            <a:schemeClr val="dk1"/>
                          </a:solidFill>
                          <a:latin typeface="Tahoma"/>
                          <a:ea typeface="Microsoft YaHei"/>
                        </a:defRPr>
                      </a:lvl2pPr>
                      <a:lvl3pPr marL="914400" algn="l" defTabSz="914400" rtl="0" eaLnBrk="1" latinLnBrk="0" hangingPunct="1">
                        <a:defRPr sz="1800" kern="1200">
                          <a:solidFill>
                            <a:schemeClr val="dk1"/>
                          </a:solidFill>
                          <a:latin typeface="Tahoma"/>
                          <a:ea typeface="Microsoft YaHei"/>
                        </a:defRPr>
                      </a:lvl3pPr>
                      <a:lvl4pPr marL="1371600" algn="l" defTabSz="914400" rtl="0" eaLnBrk="1" latinLnBrk="0" hangingPunct="1">
                        <a:defRPr sz="1800" kern="1200">
                          <a:solidFill>
                            <a:schemeClr val="dk1"/>
                          </a:solidFill>
                          <a:latin typeface="Tahoma"/>
                          <a:ea typeface="Microsoft YaHei"/>
                        </a:defRPr>
                      </a:lvl4pPr>
                      <a:lvl5pPr marL="1828800" algn="l" defTabSz="914400" rtl="0" eaLnBrk="1" latinLnBrk="0" hangingPunct="1">
                        <a:defRPr sz="1800" kern="1200">
                          <a:solidFill>
                            <a:schemeClr val="dk1"/>
                          </a:solidFill>
                          <a:latin typeface="Tahoma"/>
                          <a:ea typeface="Microsoft YaHei"/>
                        </a:defRPr>
                      </a:lvl5pPr>
                      <a:lvl6pPr marL="2286000" algn="l" defTabSz="914400" rtl="0" eaLnBrk="1" latinLnBrk="0" hangingPunct="1">
                        <a:defRPr sz="1800" kern="1200">
                          <a:solidFill>
                            <a:schemeClr val="dk1"/>
                          </a:solidFill>
                          <a:latin typeface="Tahoma"/>
                          <a:ea typeface="Microsoft YaHei"/>
                        </a:defRPr>
                      </a:lvl6pPr>
                      <a:lvl7pPr marL="2743200" algn="l" defTabSz="914400" rtl="0" eaLnBrk="1" latinLnBrk="0" hangingPunct="1">
                        <a:defRPr sz="1800" kern="1200">
                          <a:solidFill>
                            <a:schemeClr val="dk1"/>
                          </a:solidFill>
                          <a:latin typeface="Tahoma"/>
                          <a:ea typeface="Microsoft YaHei"/>
                        </a:defRPr>
                      </a:lvl7pPr>
                      <a:lvl8pPr marL="3200400" algn="l" defTabSz="914400" rtl="0" eaLnBrk="1" latinLnBrk="0" hangingPunct="1">
                        <a:defRPr sz="1800" kern="1200">
                          <a:solidFill>
                            <a:schemeClr val="dk1"/>
                          </a:solidFill>
                          <a:latin typeface="Tahoma"/>
                          <a:ea typeface="Microsoft YaHei"/>
                        </a:defRPr>
                      </a:lvl8pPr>
                      <a:lvl9pPr marL="3657600" algn="l" defTabSz="914400" rtl="0" eaLnBrk="1" latinLnBrk="0" hangingPunct="1">
                        <a:defRPr sz="1800" kern="1200">
                          <a:solidFill>
                            <a:schemeClr val="dk1"/>
                          </a:solidFill>
                          <a:latin typeface="Tahoma"/>
                          <a:ea typeface="Microsoft YaHei"/>
                        </a:defRPr>
                      </a:lvl9pPr>
                    </a:lstStyle>
                    <a:p>
                      <a:pPr algn="l" fontAlgn="b"/>
                      <a:r>
                        <a:rPr lang="it-IT" sz="1400" u="none" strike="noStrike" dirty="0">
                          <a:effectLst/>
                          <a:latin typeface="Tahoma" panose="020B0604030504040204" pitchFamily="34" charset="0"/>
                          <a:ea typeface="Tahoma" panose="020B0604030504040204" pitchFamily="34" charset="0"/>
                          <a:cs typeface="Tahoma" panose="020B0604030504040204" pitchFamily="34" charset="0"/>
                        </a:rPr>
                        <a:t>Azienda Ospedaliero Universitaria di Bologna</a:t>
                      </a:r>
                      <a:endParaRPr lang="it-IT"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45714" marR="45714" marT="45717" marB="45717" anchor="b">
                    <a:lnL>
                      <a:noFill/>
                    </a:lnL>
                    <a:lnR>
                      <a:noFill/>
                    </a:lnR>
                    <a:lnT>
                      <a:no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dirty="0">
                          <a:effectLst/>
                          <a:latin typeface="Tahoma" panose="020B0604030504040204" pitchFamily="34" charset="0"/>
                          <a:ea typeface="Tahoma" panose="020B0604030504040204" pitchFamily="34" charset="0"/>
                          <a:cs typeface="Tahoma" panose="020B0604030504040204" pitchFamily="34" charset="0"/>
                        </a:rPr>
                        <a:t>13</a:t>
                      </a:r>
                    </a:p>
                  </a:txBody>
                  <a:tcPr marL="45720" marR="45720" anchor="b">
                    <a:lnL>
                      <a:noFill/>
                    </a:lnL>
                    <a:lnR>
                      <a:noFill/>
                    </a:lnR>
                    <a:lnT>
                      <a:no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13</a:t>
                      </a:r>
                    </a:p>
                  </a:txBody>
                  <a:tcPr marL="45720" marR="45720" anchor="b">
                    <a:lnL>
                      <a:noFill/>
                    </a:lnL>
                    <a:lnR>
                      <a:noFill/>
                    </a:lnR>
                    <a:lnT>
                      <a:no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ctr" fontAlgn="b"/>
                      <a:r>
                        <a:rPr lang="it-IT"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01/01/2021</a:t>
                      </a:r>
                    </a:p>
                  </a:txBody>
                  <a:tcPr marL="45714" marR="45714" marT="45717" marB="45717" anchor="b">
                    <a:lnL>
                      <a:noFill/>
                    </a:lnL>
                    <a:lnR>
                      <a:noFill/>
                    </a:lnR>
                    <a:lnT>
                      <a:no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1"/>
                  </a:ext>
                </a:extLst>
              </a:tr>
              <a:tr h="304779">
                <a:tc>
                  <a:txBody>
                    <a:bodyPr/>
                    <a:lstStyle>
                      <a:lvl1pPr marL="0" algn="l" defTabSz="914400" rtl="0" eaLnBrk="1" latinLnBrk="0" hangingPunct="1">
                        <a:defRPr sz="1800" kern="1200">
                          <a:solidFill>
                            <a:schemeClr val="dk1"/>
                          </a:solidFill>
                          <a:latin typeface="Tahoma"/>
                          <a:ea typeface="Microsoft YaHei"/>
                        </a:defRPr>
                      </a:lvl1pPr>
                      <a:lvl2pPr marL="457200" algn="l" defTabSz="914400" rtl="0" eaLnBrk="1" latinLnBrk="0" hangingPunct="1">
                        <a:defRPr sz="1800" kern="1200">
                          <a:solidFill>
                            <a:schemeClr val="dk1"/>
                          </a:solidFill>
                          <a:latin typeface="Tahoma"/>
                          <a:ea typeface="Microsoft YaHei"/>
                        </a:defRPr>
                      </a:lvl2pPr>
                      <a:lvl3pPr marL="914400" algn="l" defTabSz="914400" rtl="0" eaLnBrk="1" latinLnBrk="0" hangingPunct="1">
                        <a:defRPr sz="1800" kern="1200">
                          <a:solidFill>
                            <a:schemeClr val="dk1"/>
                          </a:solidFill>
                          <a:latin typeface="Tahoma"/>
                          <a:ea typeface="Microsoft YaHei"/>
                        </a:defRPr>
                      </a:lvl3pPr>
                      <a:lvl4pPr marL="1371600" algn="l" defTabSz="914400" rtl="0" eaLnBrk="1" latinLnBrk="0" hangingPunct="1">
                        <a:defRPr sz="1800" kern="1200">
                          <a:solidFill>
                            <a:schemeClr val="dk1"/>
                          </a:solidFill>
                          <a:latin typeface="Tahoma"/>
                          <a:ea typeface="Microsoft YaHei"/>
                        </a:defRPr>
                      </a:lvl4pPr>
                      <a:lvl5pPr marL="1828800" algn="l" defTabSz="914400" rtl="0" eaLnBrk="1" latinLnBrk="0" hangingPunct="1">
                        <a:defRPr sz="1800" kern="1200">
                          <a:solidFill>
                            <a:schemeClr val="dk1"/>
                          </a:solidFill>
                          <a:latin typeface="Tahoma"/>
                          <a:ea typeface="Microsoft YaHei"/>
                        </a:defRPr>
                      </a:lvl5pPr>
                      <a:lvl6pPr marL="2286000" algn="l" defTabSz="914400" rtl="0" eaLnBrk="1" latinLnBrk="0" hangingPunct="1">
                        <a:defRPr sz="1800" kern="1200">
                          <a:solidFill>
                            <a:schemeClr val="dk1"/>
                          </a:solidFill>
                          <a:latin typeface="Tahoma"/>
                          <a:ea typeface="Microsoft YaHei"/>
                        </a:defRPr>
                      </a:lvl6pPr>
                      <a:lvl7pPr marL="2743200" algn="l" defTabSz="914400" rtl="0" eaLnBrk="1" latinLnBrk="0" hangingPunct="1">
                        <a:defRPr sz="1800" kern="1200">
                          <a:solidFill>
                            <a:schemeClr val="dk1"/>
                          </a:solidFill>
                          <a:latin typeface="Tahoma"/>
                          <a:ea typeface="Microsoft YaHei"/>
                        </a:defRPr>
                      </a:lvl7pPr>
                      <a:lvl8pPr marL="3200400" algn="l" defTabSz="914400" rtl="0" eaLnBrk="1" latinLnBrk="0" hangingPunct="1">
                        <a:defRPr sz="1800" kern="1200">
                          <a:solidFill>
                            <a:schemeClr val="dk1"/>
                          </a:solidFill>
                          <a:latin typeface="Tahoma"/>
                          <a:ea typeface="Microsoft YaHei"/>
                        </a:defRPr>
                      </a:lvl8pPr>
                      <a:lvl9pPr marL="3657600" algn="l" defTabSz="914400" rtl="0" eaLnBrk="1" latinLnBrk="0" hangingPunct="1">
                        <a:defRPr sz="1800" kern="1200">
                          <a:solidFill>
                            <a:schemeClr val="dk1"/>
                          </a:solidFill>
                          <a:latin typeface="Tahoma"/>
                          <a:ea typeface="Microsoft YaHei"/>
                        </a:defRPr>
                      </a:lvl9pPr>
                    </a:lstStyle>
                    <a:p>
                      <a:pPr algn="l" fontAlgn="b"/>
                      <a:r>
                        <a:rPr lang="it-IT" sz="1400" u="none" strike="noStrike">
                          <a:effectLst/>
                          <a:latin typeface="Tahoma" panose="020B0604030504040204" pitchFamily="34" charset="0"/>
                          <a:ea typeface="Tahoma" panose="020B0604030504040204" pitchFamily="34" charset="0"/>
                          <a:cs typeface="Tahoma" panose="020B0604030504040204" pitchFamily="34" charset="0"/>
                        </a:rPr>
                        <a:t>Azienda USL Bologna</a:t>
                      </a:r>
                      <a:endParaRPr lang="it-IT" sz="14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dirty="0">
                          <a:effectLst/>
                          <a:latin typeface="Tahoma" panose="020B0604030504040204" pitchFamily="34" charset="0"/>
                          <a:ea typeface="Tahoma" panose="020B0604030504040204" pitchFamily="34" charset="0"/>
                          <a:cs typeface="Tahoma" panose="020B0604030504040204" pitchFamily="34" charset="0"/>
                        </a:rPr>
                        <a:t>18</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28</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01/01/2021</a:t>
                      </a:r>
                      <a:endParaRPr kumimoji="0" lang="it-IT" sz="1400" b="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2"/>
                  </a:ext>
                </a:extLst>
              </a:tr>
              <a:tr h="304779">
                <a:tc>
                  <a:txBody>
                    <a:bodyPr/>
                    <a:lstStyle>
                      <a:lvl1pPr marL="0" algn="l" defTabSz="914400" rtl="0" eaLnBrk="1" latinLnBrk="0" hangingPunct="1">
                        <a:defRPr sz="1800" kern="1200">
                          <a:solidFill>
                            <a:schemeClr val="dk1"/>
                          </a:solidFill>
                          <a:latin typeface="Tahoma"/>
                          <a:ea typeface="Microsoft YaHei"/>
                        </a:defRPr>
                      </a:lvl1pPr>
                      <a:lvl2pPr marL="457200" algn="l" defTabSz="914400" rtl="0" eaLnBrk="1" latinLnBrk="0" hangingPunct="1">
                        <a:defRPr sz="1800" kern="1200">
                          <a:solidFill>
                            <a:schemeClr val="dk1"/>
                          </a:solidFill>
                          <a:latin typeface="Tahoma"/>
                          <a:ea typeface="Microsoft YaHei"/>
                        </a:defRPr>
                      </a:lvl2pPr>
                      <a:lvl3pPr marL="914400" algn="l" defTabSz="914400" rtl="0" eaLnBrk="1" latinLnBrk="0" hangingPunct="1">
                        <a:defRPr sz="1800" kern="1200">
                          <a:solidFill>
                            <a:schemeClr val="dk1"/>
                          </a:solidFill>
                          <a:latin typeface="Tahoma"/>
                          <a:ea typeface="Microsoft YaHei"/>
                        </a:defRPr>
                      </a:lvl3pPr>
                      <a:lvl4pPr marL="1371600" algn="l" defTabSz="914400" rtl="0" eaLnBrk="1" latinLnBrk="0" hangingPunct="1">
                        <a:defRPr sz="1800" kern="1200">
                          <a:solidFill>
                            <a:schemeClr val="dk1"/>
                          </a:solidFill>
                          <a:latin typeface="Tahoma"/>
                          <a:ea typeface="Microsoft YaHei"/>
                        </a:defRPr>
                      </a:lvl4pPr>
                      <a:lvl5pPr marL="1828800" algn="l" defTabSz="914400" rtl="0" eaLnBrk="1" latinLnBrk="0" hangingPunct="1">
                        <a:defRPr sz="1800" kern="1200">
                          <a:solidFill>
                            <a:schemeClr val="dk1"/>
                          </a:solidFill>
                          <a:latin typeface="Tahoma"/>
                          <a:ea typeface="Microsoft YaHei"/>
                        </a:defRPr>
                      </a:lvl5pPr>
                      <a:lvl6pPr marL="2286000" algn="l" defTabSz="914400" rtl="0" eaLnBrk="1" latinLnBrk="0" hangingPunct="1">
                        <a:defRPr sz="1800" kern="1200">
                          <a:solidFill>
                            <a:schemeClr val="dk1"/>
                          </a:solidFill>
                          <a:latin typeface="Tahoma"/>
                          <a:ea typeface="Microsoft YaHei"/>
                        </a:defRPr>
                      </a:lvl6pPr>
                      <a:lvl7pPr marL="2743200" algn="l" defTabSz="914400" rtl="0" eaLnBrk="1" latinLnBrk="0" hangingPunct="1">
                        <a:defRPr sz="1800" kern="1200">
                          <a:solidFill>
                            <a:schemeClr val="dk1"/>
                          </a:solidFill>
                          <a:latin typeface="Tahoma"/>
                          <a:ea typeface="Microsoft YaHei"/>
                        </a:defRPr>
                      </a:lvl7pPr>
                      <a:lvl8pPr marL="3200400" algn="l" defTabSz="914400" rtl="0" eaLnBrk="1" latinLnBrk="0" hangingPunct="1">
                        <a:defRPr sz="1800" kern="1200">
                          <a:solidFill>
                            <a:schemeClr val="dk1"/>
                          </a:solidFill>
                          <a:latin typeface="Tahoma"/>
                          <a:ea typeface="Microsoft YaHei"/>
                        </a:defRPr>
                      </a:lvl8pPr>
                      <a:lvl9pPr marL="3657600" algn="l" defTabSz="914400" rtl="0" eaLnBrk="1" latinLnBrk="0" hangingPunct="1">
                        <a:defRPr sz="1800" kern="1200">
                          <a:solidFill>
                            <a:schemeClr val="dk1"/>
                          </a:solidFill>
                          <a:latin typeface="Tahoma"/>
                          <a:ea typeface="Microsoft YaHei"/>
                        </a:defRPr>
                      </a:lvl9pPr>
                    </a:lstStyle>
                    <a:p>
                      <a:pPr algn="l" fontAlgn="b"/>
                      <a:r>
                        <a:rPr lang="it-IT" sz="1400" u="none" strike="noStrike" dirty="0">
                          <a:effectLst/>
                          <a:latin typeface="Tahoma" panose="020B0604030504040204" pitchFamily="34" charset="0"/>
                          <a:ea typeface="Tahoma" panose="020B0604030504040204" pitchFamily="34" charset="0"/>
                          <a:cs typeface="Tahoma" panose="020B0604030504040204" pitchFamily="34" charset="0"/>
                        </a:rPr>
                        <a:t>Azienda USL Imola</a:t>
                      </a:r>
                      <a:endParaRPr lang="it-IT"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dirty="0">
                          <a:effectLst/>
                          <a:latin typeface="Tahoma" panose="020B0604030504040204" pitchFamily="34" charset="0"/>
                          <a:ea typeface="Tahoma" panose="020B0604030504040204" pitchFamily="34" charset="0"/>
                          <a:cs typeface="Tahoma" panose="020B0604030504040204" pitchFamily="34" charset="0"/>
                        </a:rPr>
                        <a:t>5</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3</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01/01/2021</a:t>
                      </a:r>
                      <a:endParaRPr kumimoji="0" lang="it-IT" sz="1400" b="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3"/>
                  </a:ext>
                </a:extLst>
              </a:tr>
              <a:tr h="304779">
                <a:tc>
                  <a:txBody>
                    <a:bodyPr/>
                    <a:lstStyle>
                      <a:lvl1pPr marL="0" algn="l" defTabSz="914400" rtl="0" eaLnBrk="1" latinLnBrk="0" hangingPunct="1">
                        <a:defRPr sz="1800" kern="1200">
                          <a:solidFill>
                            <a:schemeClr val="dk1"/>
                          </a:solidFill>
                          <a:latin typeface="Tahoma"/>
                          <a:ea typeface="Microsoft YaHei"/>
                        </a:defRPr>
                      </a:lvl1pPr>
                      <a:lvl2pPr marL="457200" algn="l" defTabSz="914400" rtl="0" eaLnBrk="1" latinLnBrk="0" hangingPunct="1">
                        <a:defRPr sz="1800" kern="1200">
                          <a:solidFill>
                            <a:schemeClr val="dk1"/>
                          </a:solidFill>
                          <a:latin typeface="Tahoma"/>
                          <a:ea typeface="Microsoft YaHei"/>
                        </a:defRPr>
                      </a:lvl2pPr>
                      <a:lvl3pPr marL="914400" algn="l" defTabSz="914400" rtl="0" eaLnBrk="1" latinLnBrk="0" hangingPunct="1">
                        <a:defRPr sz="1800" kern="1200">
                          <a:solidFill>
                            <a:schemeClr val="dk1"/>
                          </a:solidFill>
                          <a:latin typeface="Tahoma"/>
                          <a:ea typeface="Microsoft YaHei"/>
                        </a:defRPr>
                      </a:lvl3pPr>
                      <a:lvl4pPr marL="1371600" algn="l" defTabSz="914400" rtl="0" eaLnBrk="1" latinLnBrk="0" hangingPunct="1">
                        <a:defRPr sz="1800" kern="1200">
                          <a:solidFill>
                            <a:schemeClr val="dk1"/>
                          </a:solidFill>
                          <a:latin typeface="Tahoma"/>
                          <a:ea typeface="Microsoft YaHei"/>
                        </a:defRPr>
                      </a:lvl4pPr>
                      <a:lvl5pPr marL="1828800" algn="l" defTabSz="914400" rtl="0" eaLnBrk="1" latinLnBrk="0" hangingPunct="1">
                        <a:defRPr sz="1800" kern="1200">
                          <a:solidFill>
                            <a:schemeClr val="dk1"/>
                          </a:solidFill>
                          <a:latin typeface="Tahoma"/>
                          <a:ea typeface="Microsoft YaHei"/>
                        </a:defRPr>
                      </a:lvl5pPr>
                      <a:lvl6pPr marL="2286000" algn="l" defTabSz="914400" rtl="0" eaLnBrk="1" latinLnBrk="0" hangingPunct="1">
                        <a:defRPr sz="1800" kern="1200">
                          <a:solidFill>
                            <a:schemeClr val="dk1"/>
                          </a:solidFill>
                          <a:latin typeface="Tahoma"/>
                          <a:ea typeface="Microsoft YaHei"/>
                        </a:defRPr>
                      </a:lvl6pPr>
                      <a:lvl7pPr marL="2743200" algn="l" defTabSz="914400" rtl="0" eaLnBrk="1" latinLnBrk="0" hangingPunct="1">
                        <a:defRPr sz="1800" kern="1200">
                          <a:solidFill>
                            <a:schemeClr val="dk1"/>
                          </a:solidFill>
                          <a:latin typeface="Tahoma"/>
                          <a:ea typeface="Microsoft YaHei"/>
                        </a:defRPr>
                      </a:lvl7pPr>
                      <a:lvl8pPr marL="3200400" algn="l" defTabSz="914400" rtl="0" eaLnBrk="1" latinLnBrk="0" hangingPunct="1">
                        <a:defRPr sz="1800" kern="1200">
                          <a:solidFill>
                            <a:schemeClr val="dk1"/>
                          </a:solidFill>
                          <a:latin typeface="Tahoma"/>
                          <a:ea typeface="Microsoft YaHei"/>
                        </a:defRPr>
                      </a:lvl8pPr>
                      <a:lvl9pPr marL="3657600" algn="l" defTabSz="914400" rtl="0" eaLnBrk="1" latinLnBrk="0" hangingPunct="1">
                        <a:defRPr sz="1800" kern="1200">
                          <a:solidFill>
                            <a:schemeClr val="dk1"/>
                          </a:solidFill>
                          <a:latin typeface="Tahoma"/>
                          <a:ea typeface="Microsoft YaHei"/>
                        </a:defRPr>
                      </a:lvl9pPr>
                    </a:lstStyle>
                    <a:p>
                      <a:pPr algn="l" fontAlgn="b"/>
                      <a:r>
                        <a:rPr lang="it-IT" sz="1400" u="none" strike="noStrike" dirty="0">
                          <a:effectLst/>
                          <a:latin typeface="Tahoma" panose="020B0604030504040204" pitchFamily="34" charset="0"/>
                          <a:ea typeface="Tahoma" panose="020B0604030504040204" pitchFamily="34" charset="0"/>
                          <a:cs typeface="Tahoma" panose="020B0604030504040204" pitchFamily="34" charset="0"/>
                        </a:rPr>
                        <a:t>Istituto Ortopedico Rizzoli</a:t>
                      </a:r>
                      <a:endParaRPr lang="it-IT"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dirty="0">
                          <a:effectLst/>
                          <a:latin typeface="Tahoma" panose="020B0604030504040204" pitchFamily="34" charset="0"/>
                          <a:ea typeface="Tahoma" panose="020B0604030504040204" pitchFamily="34" charset="0"/>
                          <a:cs typeface="Tahoma" panose="020B0604030504040204" pitchFamily="34" charset="0"/>
                        </a:rPr>
                        <a:t>5</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dirty="0">
                          <a:effectLst/>
                          <a:latin typeface="Tahoma" panose="020B0604030504040204" pitchFamily="34" charset="0"/>
                          <a:ea typeface="Tahoma" panose="020B0604030504040204" pitchFamily="34" charset="0"/>
                          <a:cs typeface="Tahoma" panose="020B0604030504040204" pitchFamily="34" charset="0"/>
                        </a:rPr>
                        <a:t>1</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01/01/2021</a:t>
                      </a:r>
                      <a:endParaRPr kumimoji="0" lang="it-IT" sz="1400" b="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4"/>
                  </a:ext>
                </a:extLst>
              </a:tr>
              <a:tr h="304779">
                <a:tc>
                  <a:txBody>
                    <a:bodyPr/>
                    <a:lstStyle>
                      <a:lvl1pPr marL="0" algn="l" defTabSz="914400" rtl="0" eaLnBrk="1" latinLnBrk="0" hangingPunct="1">
                        <a:defRPr sz="1800" kern="1200">
                          <a:solidFill>
                            <a:schemeClr val="dk1"/>
                          </a:solidFill>
                          <a:latin typeface="Tahoma"/>
                          <a:ea typeface="Microsoft YaHei"/>
                        </a:defRPr>
                      </a:lvl1pPr>
                      <a:lvl2pPr marL="457200" algn="l" defTabSz="914400" rtl="0" eaLnBrk="1" latinLnBrk="0" hangingPunct="1">
                        <a:defRPr sz="1800" kern="1200">
                          <a:solidFill>
                            <a:schemeClr val="dk1"/>
                          </a:solidFill>
                          <a:latin typeface="Tahoma"/>
                          <a:ea typeface="Microsoft YaHei"/>
                        </a:defRPr>
                      </a:lvl2pPr>
                      <a:lvl3pPr marL="914400" algn="l" defTabSz="914400" rtl="0" eaLnBrk="1" latinLnBrk="0" hangingPunct="1">
                        <a:defRPr sz="1800" kern="1200">
                          <a:solidFill>
                            <a:schemeClr val="dk1"/>
                          </a:solidFill>
                          <a:latin typeface="Tahoma"/>
                          <a:ea typeface="Microsoft YaHei"/>
                        </a:defRPr>
                      </a:lvl3pPr>
                      <a:lvl4pPr marL="1371600" algn="l" defTabSz="914400" rtl="0" eaLnBrk="1" latinLnBrk="0" hangingPunct="1">
                        <a:defRPr sz="1800" kern="1200">
                          <a:solidFill>
                            <a:schemeClr val="dk1"/>
                          </a:solidFill>
                          <a:latin typeface="Tahoma"/>
                          <a:ea typeface="Microsoft YaHei"/>
                        </a:defRPr>
                      </a:lvl4pPr>
                      <a:lvl5pPr marL="1828800" algn="l" defTabSz="914400" rtl="0" eaLnBrk="1" latinLnBrk="0" hangingPunct="1">
                        <a:defRPr sz="1800" kern="1200">
                          <a:solidFill>
                            <a:schemeClr val="dk1"/>
                          </a:solidFill>
                          <a:latin typeface="Tahoma"/>
                          <a:ea typeface="Microsoft YaHei"/>
                        </a:defRPr>
                      </a:lvl5pPr>
                      <a:lvl6pPr marL="2286000" algn="l" defTabSz="914400" rtl="0" eaLnBrk="1" latinLnBrk="0" hangingPunct="1">
                        <a:defRPr sz="1800" kern="1200">
                          <a:solidFill>
                            <a:schemeClr val="dk1"/>
                          </a:solidFill>
                          <a:latin typeface="Tahoma"/>
                          <a:ea typeface="Microsoft YaHei"/>
                        </a:defRPr>
                      </a:lvl6pPr>
                      <a:lvl7pPr marL="2743200" algn="l" defTabSz="914400" rtl="0" eaLnBrk="1" latinLnBrk="0" hangingPunct="1">
                        <a:defRPr sz="1800" kern="1200">
                          <a:solidFill>
                            <a:schemeClr val="dk1"/>
                          </a:solidFill>
                          <a:latin typeface="Tahoma"/>
                          <a:ea typeface="Microsoft YaHei"/>
                        </a:defRPr>
                      </a:lvl7pPr>
                      <a:lvl8pPr marL="3200400" algn="l" defTabSz="914400" rtl="0" eaLnBrk="1" latinLnBrk="0" hangingPunct="1">
                        <a:defRPr sz="1800" kern="1200">
                          <a:solidFill>
                            <a:schemeClr val="dk1"/>
                          </a:solidFill>
                          <a:latin typeface="Tahoma"/>
                          <a:ea typeface="Microsoft YaHei"/>
                        </a:defRPr>
                      </a:lvl8pPr>
                      <a:lvl9pPr marL="3657600" algn="l" defTabSz="914400" rtl="0" eaLnBrk="1" latinLnBrk="0" hangingPunct="1">
                        <a:defRPr sz="1800" kern="1200">
                          <a:solidFill>
                            <a:schemeClr val="dk1"/>
                          </a:solidFill>
                          <a:latin typeface="Tahoma"/>
                          <a:ea typeface="Microsoft YaHei"/>
                        </a:defRPr>
                      </a:lvl9pPr>
                    </a:lstStyle>
                    <a:p>
                      <a:pPr algn="l" fontAlgn="b"/>
                      <a:r>
                        <a:rPr lang="it-IT" sz="1400" u="none" strike="noStrike" dirty="0">
                          <a:effectLst/>
                          <a:latin typeface="Tahoma" panose="020B0604030504040204" pitchFamily="34" charset="0"/>
                          <a:ea typeface="Tahoma" panose="020B0604030504040204" pitchFamily="34" charset="0"/>
                          <a:cs typeface="Tahoma" panose="020B0604030504040204" pitchFamily="34" charset="0"/>
                        </a:rPr>
                        <a:t>Azienda Ospedaliero Universitaria di Ferrara</a:t>
                      </a:r>
                      <a:endParaRPr lang="it-IT"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7</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dirty="0">
                          <a:effectLst/>
                          <a:latin typeface="Tahoma" panose="020B0604030504040204" pitchFamily="34" charset="0"/>
                          <a:ea typeface="Tahoma" panose="020B0604030504040204" pitchFamily="34" charset="0"/>
                          <a:cs typeface="Tahoma" panose="020B0604030504040204" pitchFamily="34" charset="0"/>
                        </a:rPr>
                        <a:t>0</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01/01/2021</a:t>
                      </a:r>
                      <a:endParaRPr kumimoji="0" lang="it-IT" sz="1400" b="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5"/>
                  </a:ext>
                </a:extLst>
              </a:tr>
              <a:tr h="304779">
                <a:tc>
                  <a:txBody>
                    <a:bodyPr/>
                    <a:lstStyle>
                      <a:lvl1pPr marL="0" algn="l" defTabSz="914400" rtl="0" eaLnBrk="1" latinLnBrk="0" hangingPunct="1">
                        <a:defRPr sz="1800" kern="1200">
                          <a:solidFill>
                            <a:schemeClr val="dk1"/>
                          </a:solidFill>
                          <a:latin typeface="Tahoma"/>
                          <a:ea typeface="Microsoft YaHei"/>
                        </a:defRPr>
                      </a:lvl1pPr>
                      <a:lvl2pPr marL="457200" algn="l" defTabSz="914400" rtl="0" eaLnBrk="1" latinLnBrk="0" hangingPunct="1">
                        <a:defRPr sz="1800" kern="1200">
                          <a:solidFill>
                            <a:schemeClr val="dk1"/>
                          </a:solidFill>
                          <a:latin typeface="Tahoma"/>
                          <a:ea typeface="Microsoft YaHei"/>
                        </a:defRPr>
                      </a:lvl2pPr>
                      <a:lvl3pPr marL="914400" algn="l" defTabSz="914400" rtl="0" eaLnBrk="1" latinLnBrk="0" hangingPunct="1">
                        <a:defRPr sz="1800" kern="1200">
                          <a:solidFill>
                            <a:schemeClr val="dk1"/>
                          </a:solidFill>
                          <a:latin typeface="Tahoma"/>
                          <a:ea typeface="Microsoft YaHei"/>
                        </a:defRPr>
                      </a:lvl3pPr>
                      <a:lvl4pPr marL="1371600" algn="l" defTabSz="914400" rtl="0" eaLnBrk="1" latinLnBrk="0" hangingPunct="1">
                        <a:defRPr sz="1800" kern="1200">
                          <a:solidFill>
                            <a:schemeClr val="dk1"/>
                          </a:solidFill>
                          <a:latin typeface="Tahoma"/>
                          <a:ea typeface="Microsoft YaHei"/>
                        </a:defRPr>
                      </a:lvl4pPr>
                      <a:lvl5pPr marL="1828800" algn="l" defTabSz="914400" rtl="0" eaLnBrk="1" latinLnBrk="0" hangingPunct="1">
                        <a:defRPr sz="1800" kern="1200">
                          <a:solidFill>
                            <a:schemeClr val="dk1"/>
                          </a:solidFill>
                          <a:latin typeface="Tahoma"/>
                          <a:ea typeface="Microsoft YaHei"/>
                        </a:defRPr>
                      </a:lvl5pPr>
                      <a:lvl6pPr marL="2286000" algn="l" defTabSz="914400" rtl="0" eaLnBrk="1" latinLnBrk="0" hangingPunct="1">
                        <a:defRPr sz="1800" kern="1200">
                          <a:solidFill>
                            <a:schemeClr val="dk1"/>
                          </a:solidFill>
                          <a:latin typeface="Tahoma"/>
                          <a:ea typeface="Microsoft YaHei"/>
                        </a:defRPr>
                      </a:lvl6pPr>
                      <a:lvl7pPr marL="2743200" algn="l" defTabSz="914400" rtl="0" eaLnBrk="1" latinLnBrk="0" hangingPunct="1">
                        <a:defRPr sz="1800" kern="1200">
                          <a:solidFill>
                            <a:schemeClr val="dk1"/>
                          </a:solidFill>
                          <a:latin typeface="Tahoma"/>
                          <a:ea typeface="Microsoft YaHei"/>
                        </a:defRPr>
                      </a:lvl7pPr>
                      <a:lvl8pPr marL="3200400" algn="l" defTabSz="914400" rtl="0" eaLnBrk="1" latinLnBrk="0" hangingPunct="1">
                        <a:defRPr sz="1800" kern="1200">
                          <a:solidFill>
                            <a:schemeClr val="dk1"/>
                          </a:solidFill>
                          <a:latin typeface="Tahoma"/>
                          <a:ea typeface="Microsoft YaHei"/>
                        </a:defRPr>
                      </a:lvl8pPr>
                      <a:lvl9pPr marL="3657600" algn="l" defTabSz="914400" rtl="0" eaLnBrk="1" latinLnBrk="0" hangingPunct="1">
                        <a:defRPr sz="1800" kern="1200">
                          <a:solidFill>
                            <a:schemeClr val="dk1"/>
                          </a:solidFill>
                          <a:latin typeface="Tahoma"/>
                          <a:ea typeface="Microsoft YaHei"/>
                        </a:defRPr>
                      </a:lvl9pPr>
                    </a:lstStyle>
                    <a:p>
                      <a:pPr algn="l" fontAlgn="b"/>
                      <a:r>
                        <a:rPr lang="it-IT" sz="1400" u="none" strike="noStrike" dirty="0">
                          <a:effectLst/>
                          <a:latin typeface="Tahoma" panose="020B0604030504040204" pitchFamily="34" charset="0"/>
                          <a:ea typeface="Tahoma" panose="020B0604030504040204" pitchFamily="34" charset="0"/>
                          <a:cs typeface="Tahoma" panose="020B0604030504040204" pitchFamily="34" charset="0"/>
                        </a:rPr>
                        <a:t>Azienda USL Ferrara</a:t>
                      </a:r>
                      <a:endParaRPr lang="it-IT"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10</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dirty="0">
                          <a:effectLst/>
                          <a:latin typeface="Tahoma" panose="020B0604030504040204" pitchFamily="34" charset="0"/>
                          <a:ea typeface="Tahoma" panose="020B0604030504040204" pitchFamily="34" charset="0"/>
                          <a:cs typeface="Tahoma" panose="020B0604030504040204" pitchFamily="34" charset="0"/>
                        </a:rPr>
                        <a:t>14</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01/01/2021</a:t>
                      </a:r>
                      <a:endParaRPr kumimoji="0" lang="it-IT" sz="1400" b="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6"/>
                  </a:ext>
                </a:extLst>
              </a:tr>
              <a:tr h="304779">
                <a:tc>
                  <a:txBody>
                    <a:bodyPr/>
                    <a:lstStyle>
                      <a:lvl1pPr marL="0" algn="l" defTabSz="914400" rtl="0" eaLnBrk="1" latinLnBrk="0" hangingPunct="1">
                        <a:defRPr sz="1800" kern="1200">
                          <a:solidFill>
                            <a:schemeClr val="dk1"/>
                          </a:solidFill>
                          <a:latin typeface="Tahoma"/>
                          <a:ea typeface="Microsoft YaHei"/>
                        </a:defRPr>
                      </a:lvl1pPr>
                      <a:lvl2pPr marL="457200" algn="l" defTabSz="914400" rtl="0" eaLnBrk="1" latinLnBrk="0" hangingPunct="1">
                        <a:defRPr sz="1800" kern="1200">
                          <a:solidFill>
                            <a:schemeClr val="dk1"/>
                          </a:solidFill>
                          <a:latin typeface="Tahoma"/>
                          <a:ea typeface="Microsoft YaHei"/>
                        </a:defRPr>
                      </a:lvl2pPr>
                      <a:lvl3pPr marL="914400" algn="l" defTabSz="914400" rtl="0" eaLnBrk="1" latinLnBrk="0" hangingPunct="1">
                        <a:defRPr sz="1800" kern="1200">
                          <a:solidFill>
                            <a:schemeClr val="dk1"/>
                          </a:solidFill>
                          <a:latin typeface="Tahoma"/>
                          <a:ea typeface="Microsoft YaHei"/>
                        </a:defRPr>
                      </a:lvl3pPr>
                      <a:lvl4pPr marL="1371600" algn="l" defTabSz="914400" rtl="0" eaLnBrk="1" latinLnBrk="0" hangingPunct="1">
                        <a:defRPr sz="1800" kern="1200">
                          <a:solidFill>
                            <a:schemeClr val="dk1"/>
                          </a:solidFill>
                          <a:latin typeface="Tahoma"/>
                          <a:ea typeface="Microsoft YaHei"/>
                        </a:defRPr>
                      </a:lvl4pPr>
                      <a:lvl5pPr marL="1828800" algn="l" defTabSz="914400" rtl="0" eaLnBrk="1" latinLnBrk="0" hangingPunct="1">
                        <a:defRPr sz="1800" kern="1200">
                          <a:solidFill>
                            <a:schemeClr val="dk1"/>
                          </a:solidFill>
                          <a:latin typeface="Tahoma"/>
                          <a:ea typeface="Microsoft YaHei"/>
                        </a:defRPr>
                      </a:lvl5pPr>
                      <a:lvl6pPr marL="2286000" algn="l" defTabSz="914400" rtl="0" eaLnBrk="1" latinLnBrk="0" hangingPunct="1">
                        <a:defRPr sz="1800" kern="1200">
                          <a:solidFill>
                            <a:schemeClr val="dk1"/>
                          </a:solidFill>
                          <a:latin typeface="Tahoma"/>
                          <a:ea typeface="Microsoft YaHei"/>
                        </a:defRPr>
                      </a:lvl6pPr>
                      <a:lvl7pPr marL="2743200" algn="l" defTabSz="914400" rtl="0" eaLnBrk="1" latinLnBrk="0" hangingPunct="1">
                        <a:defRPr sz="1800" kern="1200">
                          <a:solidFill>
                            <a:schemeClr val="dk1"/>
                          </a:solidFill>
                          <a:latin typeface="Tahoma"/>
                          <a:ea typeface="Microsoft YaHei"/>
                        </a:defRPr>
                      </a:lvl7pPr>
                      <a:lvl8pPr marL="3200400" algn="l" defTabSz="914400" rtl="0" eaLnBrk="1" latinLnBrk="0" hangingPunct="1">
                        <a:defRPr sz="1800" kern="1200">
                          <a:solidFill>
                            <a:schemeClr val="dk1"/>
                          </a:solidFill>
                          <a:latin typeface="Tahoma"/>
                          <a:ea typeface="Microsoft YaHei"/>
                        </a:defRPr>
                      </a:lvl8pPr>
                      <a:lvl9pPr marL="3657600" algn="l" defTabSz="914400" rtl="0" eaLnBrk="1" latinLnBrk="0" hangingPunct="1">
                        <a:defRPr sz="1800" kern="1200">
                          <a:solidFill>
                            <a:schemeClr val="dk1"/>
                          </a:solidFill>
                          <a:latin typeface="Tahoma"/>
                          <a:ea typeface="Microsoft YaHei"/>
                        </a:defRPr>
                      </a:lvl9pPr>
                    </a:lstStyle>
                    <a:p>
                      <a:pPr algn="l" fontAlgn="b"/>
                      <a:r>
                        <a:rPr lang="it-IT" sz="1400" u="none" strike="noStrike">
                          <a:effectLst/>
                          <a:latin typeface="Tahoma" panose="020B0604030504040204" pitchFamily="34" charset="0"/>
                          <a:ea typeface="Tahoma" panose="020B0604030504040204" pitchFamily="34" charset="0"/>
                          <a:cs typeface="Tahoma" panose="020B0604030504040204" pitchFamily="34" charset="0"/>
                        </a:rPr>
                        <a:t>Azienda Ospedaliero Universitaria di Modena</a:t>
                      </a:r>
                      <a:endParaRPr lang="it-IT" sz="14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5</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dirty="0">
                          <a:effectLst/>
                          <a:latin typeface="Tahoma" panose="020B0604030504040204" pitchFamily="34" charset="0"/>
                          <a:ea typeface="Tahoma" panose="020B0604030504040204" pitchFamily="34" charset="0"/>
                          <a:cs typeface="Tahoma" panose="020B0604030504040204" pitchFamily="34" charset="0"/>
                        </a:rPr>
                        <a:t>4</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01/01/2021</a:t>
                      </a:r>
                      <a:endParaRPr kumimoji="0" lang="it-IT" sz="1400" b="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7"/>
                  </a:ext>
                </a:extLst>
              </a:tr>
              <a:tr h="304779">
                <a:tc>
                  <a:txBody>
                    <a:bodyPr/>
                    <a:lstStyle>
                      <a:lvl1pPr marL="0" algn="l" defTabSz="914400" rtl="0" eaLnBrk="1" latinLnBrk="0" hangingPunct="1">
                        <a:defRPr sz="1800" kern="1200">
                          <a:solidFill>
                            <a:schemeClr val="dk1"/>
                          </a:solidFill>
                          <a:latin typeface="Tahoma"/>
                          <a:ea typeface="Microsoft YaHei"/>
                        </a:defRPr>
                      </a:lvl1pPr>
                      <a:lvl2pPr marL="457200" algn="l" defTabSz="914400" rtl="0" eaLnBrk="1" latinLnBrk="0" hangingPunct="1">
                        <a:defRPr sz="1800" kern="1200">
                          <a:solidFill>
                            <a:schemeClr val="dk1"/>
                          </a:solidFill>
                          <a:latin typeface="Tahoma"/>
                          <a:ea typeface="Microsoft YaHei"/>
                        </a:defRPr>
                      </a:lvl2pPr>
                      <a:lvl3pPr marL="914400" algn="l" defTabSz="914400" rtl="0" eaLnBrk="1" latinLnBrk="0" hangingPunct="1">
                        <a:defRPr sz="1800" kern="1200">
                          <a:solidFill>
                            <a:schemeClr val="dk1"/>
                          </a:solidFill>
                          <a:latin typeface="Tahoma"/>
                          <a:ea typeface="Microsoft YaHei"/>
                        </a:defRPr>
                      </a:lvl3pPr>
                      <a:lvl4pPr marL="1371600" algn="l" defTabSz="914400" rtl="0" eaLnBrk="1" latinLnBrk="0" hangingPunct="1">
                        <a:defRPr sz="1800" kern="1200">
                          <a:solidFill>
                            <a:schemeClr val="dk1"/>
                          </a:solidFill>
                          <a:latin typeface="Tahoma"/>
                          <a:ea typeface="Microsoft YaHei"/>
                        </a:defRPr>
                      </a:lvl4pPr>
                      <a:lvl5pPr marL="1828800" algn="l" defTabSz="914400" rtl="0" eaLnBrk="1" latinLnBrk="0" hangingPunct="1">
                        <a:defRPr sz="1800" kern="1200">
                          <a:solidFill>
                            <a:schemeClr val="dk1"/>
                          </a:solidFill>
                          <a:latin typeface="Tahoma"/>
                          <a:ea typeface="Microsoft YaHei"/>
                        </a:defRPr>
                      </a:lvl5pPr>
                      <a:lvl6pPr marL="2286000" algn="l" defTabSz="914400" rtl="0" eaLnBrk="1" latinLnBrk="0" hangingPunct="1">
                        <a:defRPr sz="1800" kern="1200">
                          <a:solidFill>
                            <a:schemeClr val="dk1"/>
                          </a:solidFill>
                          <a:latin typeface="Tahoma"/>
                          <a:ea typeface="Microsoft YaHei"/>
                        </a:defRPr>
                      </a:lvl6pPr>
                      <a:lvl7pPr marL="2743200" algn="l" defTabSz="914400" rtl="0" eaLnBrk="1" latinLnBrk="0" hangingPunct="1">
                        <a:defRPr sz="1800" kern="1200">
                          <a:solidFill>
                            <a:schemeClr val="dk1"/>
                          </a:solidFill>
                          <a:latin typeface="Tahoma"/>
                          <a:ea typeface="Microsoft YaHei"/>
                        </a:defRPr>
                      </a:lvl7pPr>
                      <a:lvl8pPr marL="3200400" algn="l" defTabSz="914400" rtl="0" eaLnBrk="1" latinLnBrk="0" hangingPunct="1">
                        <a:defRPr sz="1800" kern="1200">
                          <a:solidFill>
                            <a:schemeClr val="dk1"/>
                          </a:solidFill>
                          <a:latin typeface="Tahoma"/>
                          <a:ea typeface="Microsoft YaHei"/>
                        </a:defRPr>
                      </a:lvl8pPr>
                      <a:lvl9pPr marL="3657600" algn="l" defTabSz="914400" rtl="0" eaLnBrk="1" latinLnBrk="0" hangingPunct="1">
                        <a:defRPr sz="1800" kern="1200">
                          <a:solidFill>
                            <a:schemeClr val="dk1"/>
                          </a:solidFill>
                          <a:latin typeface="Tahoma"/>
                          <a:ea typeface="Microsoft YaHei"/>
                        </a:defRPr>
                      </a:lvl9pPr>
                    </a:lstStyle>
                    <a:p>
                      <a:pPr algn="l" fontAlgn="b"/>
                      <a:r>
                        <a:rPr lang="it-IT" sz="1400" u="none" strike="noStrike">
                          <a:effectLst/>
                          <a:latin typeface="Tahoma" panose="020B0604030504040204" pitchFamily="34" charset="0"/>
                          <a:ea typeface="Tahoma" panose="020B0604030504040204" pitchFamily="34" charset="0"/>
                          <a:cs typeface="Tahoma" panose="020B0604030504040204" pitchFamily="34" charset="0"/>
                        </a:rPr>
                        <a:t>Azienda USL Modena</a:t>
                      </a:r>
                      <a:endParaRPr lang="it-IT" sz="14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27</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dirty="0">
                          <a:effectLst/>
                          <a:latin typeface="Tahoma" panose="020B0604030504040204" pitchFamily="34" charset="0"/>
                          <a:ea typeface="Tahoma" panose="020B0604030504040204" pitchFamily="34" charset="0"/>
                          <a:cs typeface="Tahoma" panose="020B0604030504040204" pitchFamily="34" charset="0"/>
                        </a:rPr>
                        <a:t>3</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01/01/2021</a:t>
                      </a: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8"/>
                  </a:ext>
                </a:extLst>
              </a:tr>
              <a:tr h="304779">
                <a:tc>
                  <a:txBody>
                    <a:bodyPr/>
                    <a:lstStyle>
                      <a:lvl1pPr marL="0" algn="l" defTabSz="914400" rtl="0" eaLnBrk="1" latinLnBrk="0" hangingPunct="1">
                        <a:defRPr sz="1800" kern="1200">
                          <a:solidFill>
                            <a:schemeClr val="dk1"/>
                          </a:solidFill>
                          <a:latin typeface="Tahoma"/>
                          <a:ea typeface="Microsoft YaHei"/>
                        </a:defRPr>
                      </a:lvl1pPr>
                      <a:lvl2pPr marL="457200" algn="l" defTabSz="914400" rtl="0" eaLnBrk="1" latinLnBrk="0" hangingPunct="1">
                        <a:defRPr sz="1800" kern="1200">
                          <a:solidFill>
                            <a:schemeClr val="dk1"/>
                          </a:solidFill>
                          <a:latin typeface="Tahoma"/>
                          <a:ea typeface="Microsoft YaHei"/>
                        </a:defRPr>
                      </a:lvl2pPr>
                      <a:lvl3pPr marL="914400" algn="l" defTabSz="914400" rtl="0" eaLnBrk="1" latinLnBrk="0" hangingPunct="1">
                        <a:defRPr sz="1800" kern="1200">
                          <a:solidFill>
                            <a:schemeClr val="dk1"/>
                          </a:solidFill>
                          <a:latin typeface="Tahoma"/>
                          <a:ea typeface="Microsoft YaHei"/>
                        </a:defRPr>
                      </a:lvl3pPr>
                      <a:lvl4pPr marL="1371600" algn="l" defTabSz="914400" rtl="0" eaLnBrk="1" latinLnBrk="0" hangingPunct="1">
                        <a:defRPr sz="1800" kern="1200">
                          <a:solidFill>
                            <a:schemeClr val="dk1"/>
                          </a:solidFill>
                          <a:latin typeface="Tahoma"/>
                          <a:ea typeface="Microsoft YaHei"/>
                        </a:defRPr>
                      </a:lvl4pPr>
                      <a:lvl5pPr marL="1828800" algn="l" defTabSz="914400" rtl="0" eaLnBrk="1" latinLnBrk="0" hangingPunct="1">
                        <a:defRPr sz="1800" kern="1200">
                          <a:solidFill>
                            <a:schemeClr val="dk1"/>
                          </a:solidFill>
                          <a:latin typeface="Tahoma"/>
                          <a:ea typeface="Microsoft YaHei"/>
                        </a:defRPr>
                      </a:lvl5pPr>
                      <a:lvl6pPr marL="2286000" algn="l" defTabSz="914400" rtl="0" eaLnBrk="1" latinLnBrk="0" hangingPunct="1">
                        <a:defRPr sz="1800" kern="1200">
                          <a:solidFill>
                            <a:schemeClr val="dk1"/>
                          </a:solidFill>
                          <a:latin typeface="Tahoma"/>
                          <a:ea typeface="Microsoft YaHei"/>
                        </a:defRPr>
                      </a:lvl6pPr>
                      <a:lvl7pPr marL="2743200" algn="l" defTabSz="914400" rtl="0" eaLnBrk="1" latinLnBrk="0" hangingPunct="1">
                        <a:defRPr sz="1800" kern="1200">
                          <a:solidFill>
                            <a:schemeClr val="dk1"/>
                          </a:solidFill>
                          <a:latin typeface="Tahoma"/>
                          <a:ea typeface="Microsoft YaHei"/>
                        </a:defRPr>
                      </a:lvl7pPr>
                      <a:lvl8pPr marL="3200400" algn="l" defTabSz="914400" rtl="0" eaLnBrk="1" latinLnBrk="0" hangingPunct="1">
                        <a:defRPr sz="1800" kern="1200">
                          <a:solidFill>
                            <a:schemeClr val="dk1"/>
                          </a:solidFill>
                          <a:latin typeface="Tahoma"/>
                          <a:ea typeface="Microsoft YaHei"/>
                        </a:defRPr>
                      </a:lvl8pPr>
                      <a:lvl9pPr marL="3657600" algn="l" defTabSz="914400" rtl="0" eaLnBrk="1" latinLnBrk="0" hangingPunct="1">
                        <a:defRPr sz="1800" kern="1200">
                          <a:solidFill>
                            <a:schemeClr val="dk1"/>
                          </a:solidFill>
                          <a:latin typeface="Tahoma"/>
                          <a:ea typeface="Microsoft YaHei"/>
                        </a:defRPr>
                      </a:lvl9pPr>
                    </a:lstStyle>
                    <a:p>
                      <a:pPr algn="l" fontAlgn="b"/>
                      <a:r>
                        <a:rPr lang="it-IT" sz="1400" u="none" strike="noStrike" dirty="0">
                          <a:effectLst/>
                          <a:latin typeface="Tahoma" panose="020B0604030504040204" pitchFamily="34" charset="0"/>
                          <a:ea typeface="Tahoma" panose="020B0604030504040204" pitchFamily="34" charset="0"/>
                          <a:cs typeface="Tahoma" panose="020B0604030504040204" pitchFamily="34" charset="0"/>
                        </a:rPr>
                        <a:t>Azienda USL Piacenza</a:t>
                      </a:r>
                      <a:endParaRPr lang="it-IT"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7</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dirty="0">
                          <a:effectLst/>
                          <a:latin typeface="Tahoma" panose="020B0604030504040204" pitchFamily="34" charset="0"/>
                          <a:ea typeface="Tahoma" panose="020B0604030504040204" pitchFamily="34" charset="0"/>
                          <a:cs typeface="Tahoma" panose="020B0604030504040204" pitchFamily="34" charset="0"/>
                        </a:rPr>
                        <a:t>7</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ctr" fontAlgn="b"/>
                      <a:r>
                        <a:rPr lang="it-IT"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2021</a:t>
                      </a: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9"/>
                  </a:ext>
                </a:extLst>
              </a:tr>
              <a:tr h="304779">
                <a:tc>
                  <a:txBody>
                    <a:bodyPr/>
                    <a:lstStyle>
                      <a:lvl1pPr marL="0" algn="l" defTabSz="914400" rtl="0" eaLnBrk="1" latinLnBrk="0" hangingPunct="1">
                        <a:defRPr sz="1800" kern="1200">
                          <a:solidFill>
                            <a:schemeClr val="dk1"/>
                          </a:solidFill>
                          <a:latin typeface="Tahoma"/>
                          <a:ea typeface="Microsoft YaHei"/>
                        </a:defRPr>
                      </a:lvl1pPr>
                      <a:lvl2pPr marL="457200" algn="l" defTabSz="914400" rtl="0" eaLnBrk="1" latinLnBrk="0" hangingPunct="1">
                        <a:defRPr sz="1800" kern="1200">
                          <a:solidFill>
                            <a:schemeClr val="dk1"/>
                          </a:solidFill>
                          <a:latin typeface="Tahoma"/>
                          <a:ea typeface="Microsoft YaHei"/>
                        </a:defRPr>
                      </a:lvl2pPr>
                      <a:lvl3pPr marL="914400" algn="l" defTabSz="914400" rtl="0" eaLnBrk="1" latinLnBrk="0" hangingPunct="1">
                        <a:defRPr sz="1800" kern="1200">
                          <a:solidFill>
                            <a:schemeClr val="dk1"/>
                          </a:solidFill>
                          <a:latin typeface="Tahoma"/>
                          <a:ea typeface="Microsoft YaHei"/>
                        </a:defRPr>
                      </a:lvl3pPr>
                      <a:lvl4pPr marL="1371600" algn="l" defTabSz="914400" rtl="0" eaLnBrk="1" latinLnBrk="0" hangingPunct="1">
                        <a:defRPr sz="1800" kern="1200">
                          <a:solidFill>
                            <a:schemeClr val="dk1"/>
                          </a:solidFill>
                          <a:latin typeface="Tahoma"/>
                          <a:ea typeface="Microsoft YaHei"/>
                        </a:defRPr>
                      </a:lvl4pPr>
                      <a:lvl5pPr marL="1828800" algn="l" defTabSz="914400" rtl="0" eaLnBrk="1" latinLnBrk="0" hangingPunct="1">
                        <a:defRPr sz="1800" kern="1200">
                          <a:solidFill>
                            <a:schemeClr val="dk1"/>
                          </a:solidFill>
                          <a:latin typeface="Tahoma"/>
                          <a:ea typeface="Microsoft YaHei"/>
                        </a:defRPr>
                      </a:lvl5pPr>
                      <a:lvl6pPr marL="2286000" algn="l" defTabSz="914400" rtl="0" eaLnBrk="1" latinLnBrk="0" hangingPunct="1">
                        <a:defRPr sz="1800" kern="1200">
                          <a:solidFill>
                            <a:schemeClr val="dk1"/>
                          </a:solidFill>
                          <a:latin typeface="Tahoma"/>
                          <a:ea typeface="Microsoft YaHei"/>
                        </a:defRPr>
                      </a:lvl6pPr>
                      <a:lvl7pPr marL="2743200" algn="l" defTabSz="914400" rtl="0" eaLnBrk="1" latinLnBrk="0" hangingPunct="1">
                        <a:defRPr sz="1800" kern="1200">
                          <a:solidFill>
                            <a:schemeClr val="dk1"/>
                          </a:solidFill>
                          <a:latin typeface="Tahoma"/>
                          <a:ea typeface="Microsoft YaHei"/>
                        </a:defRPr>
                      </a:lvl7pPr>
                      <a:lvl8pPr marL="3200400" algn="l" defTabSz="914400" rtl="0" eaLnBrk="1" latinLnBrk="0" hangingPunct="1">
                        <a:defRPr sz="1800" kern="1200">
                          <a:solidFill>
                            <a:schemeClr val="dk1"/>
                          </a:solidFill>
                          <a:latin typeface="Tahoma"/>
                          <a:ea typeface="Microsoft YaHei"/>
                        </a:defRPr>
                      </a:lvl8pPr>
                      <a:lvl9pPr marL="3657600" algn="l" defTabSz="914400" rtl="0" eaLnBrk="1" latinLnBrk="0" hangingPunct="1">
                        <a:defRPr sz="1800" kern="1200">
                          <a:solidFill>
                            <a:schemeClr val="dk1"/>
                          </a:solidFill>
                          <a:latin typeface="Tahoma"/>
                          <a:ea typeface="Microsoft YaHei"/>
                        </a:defRPr>
                      </a:lvl9pPr>
                    </a:lstStyle>
                    <a:p>
                      <a:pPr algn="l" fontAlgn="b"/>
                      <a:r>
                        <a:rPr lang="it-IT" sz="1400" u="none" strike="noStrike" dirty="0">
                          <a:effectLst/>
                          <a:latin typeface="Tahoma" panose="020B0604030504040204" pitchFamily="34" charset="0"/>
                          <a:ea typeface="Tahoma" panose="020B0604030504040204" pitchFamily="34" charset="0"/>
                          <a:cs typeface="Tahoma" panose="020B0604030504040204" pitchFamily="34" charset="0"/>
                        </a:rPr>
                        <a:t>Azienda Ospedaliero Universitaria di Parma</a:t>
                      </a:r>
                      <a:endParaRPr lang="it-IT"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3</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dirty="0">
                          <a:effectLst/>
                          <a:latin typeface="Tahoma" panose="020B0604030504040204" pitchFamily="34" charset="0"/>
                          <a:ea typeface="Tahoma" panose="020B0604030504040204" pitchFamily="34" charset="0"/>
                          <a:cs typeface="Tahoma" panose="020B0604030504040204" pitchFamily="34" charset="0"/>
                        </a:rPr>
                        <a:t>6</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2022</a:t>
                      </a: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10"/>
                  </a:ext>
                </a:extLst>
              </a:tr>
              <a:tr h="304779">
                <a:tc>
                  <a:txBody>
                    <a:bodyPr/>
                    <a:lstStyle>
                      <a:lvl1pPr marL="0" algn="l" defTabSz="914400" rtl="0" eaLnBrk="1" latinLnBrk="0" hangingPunct="1">
                        <a:defRPr sz="1800" kern="1200">
                          <a:solidFill>
                            <a:schemeClr val="dk1"/>
                          </a:solidFill>
                          <a:latin typeface="Tahoma"/>
                          <a:ea typeface="Microsoft YaHei"/>
                        </a:defRPr>
                      </a:lvl1pPr>
                      <a:lvl2pPr marL="457200" algn="l" defTabSz="914400" rtl="0" eaLnBrk="1" latinLnBrk="0" hangingPunct="1">
                        <a:defRPr sz="1800" kern="1200">
                          <a:solidFill>
                            <a:schemeClr val="dk1"/>
                          </a:solidFill>
                          <a:latin typeface="Tahoma"/>
                          <a:ea typeface="Microsoft YaHei"/>
                        </a:defRPr>
                      </a:lvl2pPr>
                      <a:lvl3pPr marL="914400" algn="l" defTabSz="914400" rtl="0" eaLnBrk="1" latinLnBrk="0" hangingPunct="1">
                        <a:defRPr sz="1800" kern="1200">
                          <a:solidFill>
                            <a:schemeClr val="dk1"/>
                          </a:solidFill>
                          <a:latin typeface="Tahoma"/>
                          <a:ea typeface="Microsoft YaHei"/>
                        </a:defRPr>
                      </a:lvl3pPr>
                      <a:lvl4pPr marL="1371600" algn="l" defTabSz="914400" rtl="0" eaLnBrk="1" latinLnBrk="0" hangingPunct="1">
                        <a:defRPr sz="1800" kern="1200">
                          <a:solidFill>
                            <a:schemeClr val="dk1"/>
                          </a:solidFill>
                          <a:latin typeface="Tahoma"/>
                          <a:ea typeface="Microsoft YaHei"/>
                        </a:defRPr>
                      </a:lvl4pPr>
                      <a:lvl5pPr marL="1828800" algn="l" defTabSz="914400" rtl="0" eaLnBrk="1" latinLnBrk="0" hangingPunct="1">
                        <a:defRPr sz="1800" kern="1200">
                          <a:solidFill>
                            <a:schemeClr val="dk1"/>
                          </a:solidFill>
                          <a:latin typeface="Tahoma"/>
                          <a:ea typeface="Microsoft YaHei"/>
                        </a:defRPr>
                      </a:lvl5pPr>
                      <a:lvl6pPr marL="2286000" algn="l" defTabSz="914400" rtl="0" eaLnBrk="1" latinLnBrk="0" hangingPunct="1">
                        <a:defRPr sz="1800" kern="1200">
                          <a:solidFill>
                            <a:schemeClr val="dk1"/>
                          </a:solidFill>
                          <a:latin typeface="Tahoma"/>
                          <a:ea typeface="Microsoft YaHei"/>
                        </a:defRPr>
                      </a:lvl6pPr>
                      <a:lvl7pPr marL="2743200" algn="l" defTabSz="914400" rtl="0" eaLnBrk="1" latinLnBrk="0" hangingPunct="1">
                        <a:defRPr sz="1800" kern="1200">
                          <a:solidFill>
                            <a:schemeClr val="dk1"/>
                          </a:solidFill>
                          <a:latin typeface="Tahoma"/>
                          <a:ea typeface="Microsoft YaHei"/>
                        </a:defRPr>
                      </a:lvl7pPr>
                      <a:lvl8pPr marL="3200400" algn="l" defTabSz="914400" rtl="0" eaLnBrk="1" latinLnBrk="0" hangingPunct="1">
                        <a:defRPr sz="1800" kern="1200">
                          <a:solidFill>
                            <a:schemeClr val="dk1"/>
                          </a:solidFill>
                          <a:latin typeface="Tahoma"/>
                          <a:ea typeface="Microsoft YaHei"/>
                        </a:defRPr>
                      </a:lvl8pPr>
                      <a:lvl9pPr marL="3657600" algn="l" defTabSz="914400" rtl="0" eaLnBrk="1" latinLnBrk="0" hangingPunct="1">
                        <a:defRPr sz="1800" kern="1200">
                          <a:solidFill>
                            <a:schemeClr val="dk1"/>
                          </a:solidFill>
                          <a:latin typeface="Tahoma"/>
                          <a:ea typeface="Microsoft YaHei"/>
                        </a:defRPr>
                      </a:lvl9pPr>
                    </a:lstStyle>
                    <a:p>
                      <a:pPr algn="l" fontAlgn="b"/>
                      <a:r>
                        <a:rPr lang="it-IT" sz="1400" u="none" strike="noStrike" dirty="0">
                          <a:effectLst/>
                          <a:latin typeface="Tahoma" panose="020B0604030504040204" pitchFamily="34" charset="0"/>
                          <a:ea typeface="Tahoma" panose="020B0604030504040204" pitchFamily="34" charset="0"/>
                          <a:cs typeface="Tahoma" panose="020B0604030504040204" pitchFamily="34" charset="0"/>
                        </a:rPr>
                        <a:t>Azienda USL Parma</a:t>
                      </a:r>
                      <a:endParaRPr lang="it-IT"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9</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l" fontAlgn="b"/>
                      <a:r>
                        <a:rPr lang="it-IT" sz="1400" b="0" i="0" u="none" strike="noStrike" dirty="0">
                          <a:effectLst/>
                          <a:latin typeface="Tahoma" panose="020B0604030504040204" pitchFamily="34" charset="0"/>
                          <a:ea typeface="Tahoma" panose="020B0604030504040204" pitchFamily="34" charset="0"/>
                          <a:cs typeface="Tahoma" panose="020B0604030504040204" pitchFamily="34" charset="0"/>
                        </a:rPr>
                        <a:t> </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2022</a:t>
                      </a: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11"/>
                  </a:ext>
                </a:extLst>
              </a:tr>
              <a:tr h="304779">
                <a:tc>
                  <a:txBody>
                    <a:bodyPr/>
                    <a:lstStyle>
                      <a:lvl1pPr marL="0" algn="l" defTabSz="914400" rtl="0" eaLnBrk="1" latinLnBrk="0" hangingPunct="1">
                        <a:defRPr sz="1800" kern="1200">
                          <a:solidFill>
                            <a:schemeClr val="dk1"/>
                          </a:solidFill>
                          <a:latin typeface="Tahoma"/>
                          <a:ea typeface="Microsoft YaHei"/>
                        </a:defRPr>
                      </a:lvl1pPr>
                      <a:lvl2pPr marL="457200" algn="l" defTabSz="914400" rtl="0" eaLnBrk="1" latinLnBrk="0" hangingPunct="1">
                        <a:defRPr sz="1800" kern="1200">
                          <a:solidFill>
                            <a:schemeClr val="dk1"/>
                          </a:solidFill>
                          <a:latin typeface="Tahoma"/>
                          <a:ea typeface="Microsoft YaHei"/>
                        </a:defRPr>
                      </a:lvl2pPr>
                      <a:lvl3pPr marL="914400" algn="l" defTabSz="914400" rtl="0" eaLnBrk="1" latinLnBrk="0" hangingPunct="1">
                        <a:defRPr sz="1800" kern="1200">
                          <a:solidFill>
                            <a:schemeClr val="dk1"/>
                          </a:solidFill>
                          <a:latin typeface="Tahoma"/>
                          <a:ea typeface="Microsoft YaHei"/>
                        </a:defRPr>
                      </a:lvl3pPr>
                      <a:lvl4pPr marL="1371600" algn="l" defTabSz="914400" rtl="0" eaLnBrk="1" latinLnBrk="0" hangingPunct="1">
                        <a:defRPr sz="1800" kern="1200">
                          <a:solidFill>
                            <a:schemeClr val="dk1"/>
                          </a:solidFill>
                          <a:latin typeface="Tahoma"/>
                          <a:ea typeface="Microsoft YaHei"/>
                        </a:defRPr>
                      </a:lvl4pPr>
                      <a:lvl5pPr marL="1828800" algn="l" defTabSz="914400" rtl="0" eaLnBrk="1" latinLnBrk="0" hangingPunct="1">
                        <a:defRPr sz="1800" kern="1200">
                          <a:solidFill>
                            <a:schemeClr val="dk1"/>
                          </a:solidFill>
                          <a:latin typeface="Tahoma"/>
                          <a:ea typeface="Microsoft YaHei"/>
                        </a:defRPr>
                      </a:lvl5pPr>
                      <a:lvl6pPr marL="2286000" algn="l" defTabSz="914400" rtl="0" eaLnBrk="1" latinLnBrk="0" hangingPunct="1">
                        <a:defRPr sz="1800" kern="1200">
                          <a:solidFill>
                            <a:schemeClr val="dk1"/>
                          </a:solidFill>
                          <a:latin typeface="Tahoma"/>
                          <a:ea typeface="Microsoft YaHei"/>
                        </a:defRPr>
                      </a:lvl6pPr>
                      <a:lvl7pPr marL="2743200" algn="l" defTabSz="914400" rtl="0" eaLnBrk="1" latinLnBrk="0" hangingPunct="1">
                        <a:defRPr sz="1800" kern="1200">
                          <a:solidFill>
                            <a:schemeClr val="dk1"/>
                          </a:solidFill>
                          <a:latin typeface="Tahoma"/>
                          <a:ea typeface="Microsoft YaHei"/>
                        </a:defRPr>
                      </a:lvl7pPr>
                      <a:lvl8pPr marL="3200400" algn="l" defTabSz="914400" rtl="0" eaLnBrk="1" latinLnBrk="0" hangingPunct="1">
                        <a:defRPr sz="1800" kern="1200">
                          <a:solidFill>
                            <a:schemeClr val="dk1"/>
                          </a:solidFill>
                          <a:latin typeface="Tahoma"/>
                          <a:ea typeface="Microsoft YaHei"/>
                        </a:defRPr>
                      </a:lvl8pPr>
                      <a:lvl9pPr marL="3657600" algn="l" defTabSz="914400" rtl="0" eaLnBrk="1" latinLnBrk="0" hangingPunct="1">
                        <a:defRPr sz="1800" kern="1200">
                          <a:solidFill>
                            <a:schemeClr val="dk1"/>
                          </a:solidFill>
                          <a:latin typeface="Tahoma"/>
                          <a:ea typeface="Microsoft YaHei"/>
                        </a:defRPr>
                      </a:lvl9pPr>
                    </a:lstStyle>
                    <a:p>
                      <a:pPr algn="l" fontAlgn="b"/>
                      <a:r>
                        <a:rPr lang="it-IT" sz="1400" u="none" strike="noStrike" dirty="0">
                          <a:effectLst/>
                          <a:latin typeface="Tahoma" panose="020B0604030504040204" pitchFamily="34" charset="0"/>
                          <a:ea typeface="Tahoma" panose="020B0604030504040204" pitchFamily="34" charset="0"/>
                          <a:cs typeface="Tahoma" panose="020B0604030504040204" pitchFamily="34" charset="0"/>
                        </a:rPr>
                        <a:t>Azienda USL Romagna</a:t>
                      </a:r>
                      <a:endParaRPr lang="it-IT"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55</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dirty="0">
                          <a:effectLst/>
                          <a:latin typeface="Tahoma" panose="020B0604030504040204" pitchFamily="34" charset="0"/>
                          <a:ea typeface="Tahoma" panose="020B0604030504040204" pitchFamily="34" charset="0"/>
                          <a:cs typeface="Tahoma" panose="020B0604030504040204" pitchFamily="34" charset="0"/>
                        </a:rPr>
                        <a:t>25</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01/01/2021</a:t>
                      </a:r>
                      <a:endParaRPr kumimoji="0" lang="it-IT" sz="1400" b="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endParaRP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12"/>
                  </a:ext>
                </a:extLst>
              </a:tr>
              <a:tr h="304779">
                <a:tc>
                  <a:txBody>
                    <a:bodyPr/>
                    <a:lstStyle>
                      <a:lvl1pPr marL="0" algn="l" defTabSz="914400" rtl="0" eaLnBrk="1" latinLnBrk="0" hangingPunct="1">
                        <a:defRPr sz="1800" kern="1200">
                          <a:solidFill>
                            <a:schemeClr val="dk1"/>
                          </a:solidFill>
                          <a:latin typeface="Tahoma"/>
                          <a:ea typeface="Microsoft YaHei"/>
                        </a:defRPr>
                      </a:lvl1pPr>
                      <a:lvl2pPr marL="457200" algn="l" defTabSz="914400" rtl="0" eaLnBrk="1" latinLnBrk="0" hangingPunct="1">
                        <a:defRPr sz="1800" kern="1200">
                          <a:solidFill>
                            <a:schemeClr val="dk1"/>
                          </a:solidFill>
                          <a:latin typeface="Tahoma"/>
                          <a:ea typeface="Microsoft YaHei"/>
                        </a:defRPr>
                      </a:lvl2pPr>
                      <a:lvl3pPr marL="914400" algn="l" defTabSz="914400" rtl="0" eaLnBrk="1" latinLnBrk="0" hangingPunct="1">
                        <a:defRPr sz="1800" kern="1200">
                          <a:solidFill>
                            <a:schemeClr val="dk1"/>
                          </a:solidFill>
                          <a:latin typeface="Tahoma"/>
                          <a:ea typeface="Microsoft YaHei"/>
                        </a:defRPr>
                      </a:lvl3pPr>
                      <a:lvl4pPr marL="1371600" algn="l" defTabSz="914400" rtl="0" eaLnBrk="1" latinLnBrk="0" hangingPunct="1">
                        <a:defRPr sz="1800" kern="1200">
                          <a:solidFill>
                            <a:schemeClr val="dk1"/>
                          </a:solidFill>
                          <a:latin typeface="Tahoma"/>
                          <a:ea typeface="Microsoft YaHei"/>
                        </a:defRPr>
                      </a:lvl4pPr>
                      <a:lvl5pPr marL="1828800" algn="l" defTabSz="914400" rtl="0" eaLnBrk="1" latinLnBrk="0" hangingPunct="1">
                        <a:defRPr sz="1800" kern="1200">
                          <a:solidFill>
                            <a:schemeClr val="dk1"/>
                          </a:solidFill>
                          <a:latin typeface="Tahoma"/>
                          <a:ea typeface="Microsoft YaHei"/>
                        </a:defRPr>
                      </a:lvl5pPr>
                      <a:lvl6pPr marL="2286000" algn="l" defTabSz="914400" rtl="0" eaLnBrk="1" latinLnBrk="0" hangingPunct="1">
                        <a:defRPr sz="1800" kern="1200">
                          <a:solidFill>
                            <a:schemeClr val="dk1"/>
                          </a:solidFill>
                          <a:latin typeface="Tahoma"/>
                          <a:ea typeface="Microsoft YaHei"/>
                        </a:defRPr>
                      </a:lvl6pPr>
                      <a:lvl7pPr marL="2743200" algn="l" defTabSz="914400" rtl="0" eaLnBrk="1" latinLnBrk="0" hangingPunct="1">
                        <a:defRPr sz="1800" kern="1200">
                          <a:solidFill>
                            <a:schemeClr val="dk1"/>
                          </a:solidFill>
                          <a:latin typeface="Tahoma"/>
                          <a:ea typeface="Microsoft YaHei"/>
                        </a:defRPr>
                      </a:lvl7pPr>
                      <a:lvl8pPr marL="3200400" algn="l" defTabSz="914400" rtl="0" eaLnBrk="1" latinLnBrk="0" hangingPunct="1">
                        <a:defRPr sz="1800" kern="1200">
                          <a:solidFill>
                            <a:schemeClr val="dk1"/>
                          </a:solidFill>
                          <a:latin typeface="Tahoma"/>
                          <a:ea typeface="Microsoft YaHei"/>
                        </a:defRPr>
                      </a:lvl8pPr>
                      <a:lvl9pPr marL="3657600" algn="l" defTabSz="914400" rtl="0" eaLnBrk="1" latinLnBrk="0" hangingPunct="1">
                        <a:defRPr sz="1800" kern="1200">
                          <a:solidFill>
                            <a:schemeClr val="dk1"/>
                          </a:solidFill>
                          <a:latin typeface="Tahoma"/>
                          <a:ea typeface="Microsoft YaHei"/>
                        </a:defRPr>
                      </a:lvl9pPr>
                    </a:lstStyle>
                    <a:p>
                      <a:pPr algn="l" fontAlgn="b"/>
                      <a:r>
                        <a:rPr lang="it-IT" sz="1400" u="none" strike="noStrike" dirty="0">
                          <a:effectLst/>
                          <a:latin typeface="Tahoma" panose="020B0604030504040204" pitchFamily="34" charset="0"/>
                          <a:ea typeface="Tahoma" panose="020B0604030504040204" pitchFamily="34" charset="0"/>
                          <a:cs typeface="Tahoma" panose="020B0604030504040204" pitchFamily="34" charset="0"/>
                        </a:rPr>
                        <a:t>Azienda USL Reggio Emilia</a:t>
                      </a:r>
                      <a:endParaRPr lang="it-IT"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a:effectLst/>
                          <a:latin typeface="Tahoma" panose="020B0604030504040204" pitchFamily="34" charset="0"/>
                          <a:ea typeface="Tahoma" panose="020B0604030504040204" pitchFamily="34" charset="0"/>
                          <a:cs typeface="Tahoma" panose="020B0604030504040204" pitchFamily="34" charset="0"/>
                        </a:rPr>
                        <a:t>23</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0" i="0" u="none" strike="noStrike" dirty="0">
                          <a:effectLst/>
                          <a:latin typeface="Tahoma" panose="020B0604030504040204" pitchFamily="34" charset="0"/>
                          <a:ea typeface="Tahoma" panose="020B0604030504040204" pitchFamily="34" charset="0"/>
                          <a:cs typeface="Tahoma" panose="020B0604030504040204" pitchFamily="34" charset="0"/>
                        </a:rPr>
                        <a:t>38</a:t>
                      </a:r>
                    </a:p>
                  </a:txBody>
                  <a:tcPr marL="45720" marR="45720"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01/01/2021</a:t>
                      </a: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13"/>
                  </a:ext>
                </a:extLst>
              </a:tr>
              <a:tr h="304779">
                <a:tc>
                  <a:txBody>
                    <a:bodyPr/>
                    <a:lstStyle>
                      <a:lvl1pPr marL="0" algn="l" defTabSz="914400" rtl="0" eaLnBrk="1" latinLnBrk="0" hangingPunct="1">
                        <a:defRPr sz="1800" b="1" kern="1200">
                          <a:solidFill>
                            <a:schemeClr val="dk1"/>
                          </a:solidFill>
                          <a:latin typeface="Tahoma"/>
                          <a:ea typeface="Microsoft YaHei"/>
                        </a:defRPr>
                      </a:lvl1pPr>
                      <a:lvl2pPr marL="457200" algn="l" defTabSz="914400" rtl="0" eaLnBrk="1" latinLnBrk="0" hangingPunct="1">
                        <a:defRPr sz="1800" b="1" kern="1200">
                          <a:solidFill>
                            <a:schemeClr val="dk1"/>
                          </a:solidFill>
                          <a:latin typeface="Tahoma"/>
                          <a:ea typeface="Microsoft YaHei"/>
                        </a:defRPr>
                      </a:lvl2pPr>
                      <a:lvl3pPr marL="914400" algn="l" defTabSz="914400" rtl="0" eaLnBrk="1" latinLnBrk="0" hangingPunct="1">
                        <a:defRPr sz="1800" b="1" kern="1200">
                          <a:solidFill>
                            <a:schemeClr val="dk1"/>
                          </a:solidFill>
                          <a:latin typeface="Tahoma"/>
                          <a:ea typeface="Microsoft YaHei"/>
                        </a:defRPr>
                      </a:lvl3pPr>
                      <a:lvl4pPr marL="1371600" algn="l" defTabSz="914400" rtl="0" eaLnBrk="1" latinLnBrk="0" hangingPunct="1">
                        <a:defRPr sz="1800" b="1" kern="1200">
                          <a:solidFill>
                            <a:schemeClr val="dk1"/>
                          </a:solidFill>
                          <a:latin typeface="Tahoma"/>
                          <a:ea typeface="Microsoft YaHei"/>
                        </a:defRPr>
                      </a:lvl4pPr>
                      <a:lvl5pPr marL="1828800" algn="l" defTabSz="914400" rtl="0" eaLnBrk="1" latinLnBrk="0" hangingPunct="1">
                        <a:defRPr sz="1800" b="1" kern="1200">
                          <a:solidFill>
                            <a:schemeClr val="dk1"/>
                          </a:solidFill>
                          <a:latin typeface="Tahoma"/>
                          <a:ea typeface="Microsoft YaHei"/>
                        </a:defRPr>
                      </a:lvl5pPr>
                      <a:lvl6pPr marL="2286000" algn="l" defTabSz="914400" rtl="0" eaLnBrk="1" latinLnBrk="0" hangingPunct="1">
                        <a:defRPr sz="1800" b="1" kern="1200">
                          <a:solidFill>
                            <a:schemeClr val="dk1"/>
                          </a:solidFill>
                          <a:latin typeface="Tahoma"/>
                          <a:ea typeface="Microsoft YaHei"/>
                        </a:defRPr>
                      </a:lvl6pPr>
                      <a:lvl7pPr marL="2743200" algn="l" defTabSz="914400" rtl="0" eaLnBrk="1" latinLnBrk="0" hangingPunct="1">
                        <a:defRPr sz="1800" b="1" kern="1200">
                          <a:solidFill>
                            <a:schemeClr val="dk1"/>
                          </a:solidFill>
                          <a:latin typeface="Tahoma"/>
                          <a:ea typeface="Microsoft YaHei"/>
                        </a:defRPr>
                      </a:lvl7pPr>
                      <a:lvl8pPr marL="3200400" algn="l" defTabSz="914400" rtl="0" eaLnBrk="1" latinLnBrk="0" hangingPunct="1">
                        <a:defRPr sz="1800" b="1" kern="1200">
                          <a:solidFill>
                            <a:schemeClr val="dk1"/>
                          </a:solidFill>
                          <a:latin typeface="Tahoma"/>
                          <a:ea typeface="Microsoft YaHei"/>
                        </a:defRPr>
                      </a:lvl8pPr>
                      <a:lvl9pPr marL="3657600" algn="l" defTabSz="914400" rtl="0" eaLnBrk="1" latinLnBrk="0" hangingPunct="1">
                        <a:defRPr sz="1800" b="1" kern="1200">
                          <a:solidFill>
                            <a:schemeClr val="dk1"/>
                          </a:solidFill>
                          <a:latin typeface="Tahoma"/>
                          <a:ea typeface="Microsoft YaHei"/>
                        </a:defRPr>
                      </a:lvl9pPr>
                    </a:lstStyle>
                    <a:p>
                      <a:pPr algn="l" fontAlgn="b"/>
                      <a:r>
                        <a:rPr lang="it-IT"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Totale</a:t>
                      </a: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a:noFill/>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1" i="0" u="none" strike="noStrike">
                          <a:effectLst/>
                          <a:latin typeface="Tahoma" panose="020B0604030504040204" pitchFamily="34" charset="0"/>
                          <a:ea typeface="Tahoma" panose="020B0604030504040204" pitchFamily="34" charset="0"/>
                          <a:cs typeface="Tahoma" panose="020B0604030504040204" pitchFamily="34" charset="0"/>
                        </a:rPr>
                        <a:t>187</a:t>
                      </a:r>
                    </a:p>
                  </a:txBody>
                  <a:tcPr marL="45720" marR="45720" anchor="b">
                    <a:lnL>
                      <a:noFill/>
                    </a:lnL>
                    <a:lnR>
                      <a:noFill/>
                    </a:lnR>
                    <a:lnT w="12700" cap="flat" cmpd="sng" algn="ctr">
                      <a:solidFill>
                        <a:sysClr val="window" lastClr="FFFFFF"/>
                      </a:solidFill>
                      <a:prstDash val="solid"/>
                      <a:round/>
                      <a:headEnd type="none" w="med" len="med"/>
                      <a:tailEnd type="none" w="med" len="med"/>
                    </a:lnT>
                    <a:lnB>
                      <a:noFill/>
                    </a:lnB>
                    <a:lnTlToBr w="12700" cmpd="sng">
                      <a:noFill/>
                      <a:prstDash val="solid"/>
                    </a:lnTlToBr>
                    <a:lnBlToTr w="12700" cmpd="sng">
                      <a:noFill/>
                      <a:prstDash val="solid"/>
                    </a:lnBlToTr>
                    <a:solidFill>
                      <a:srgbClr val="5B9BD5">
                        <a:tint val="20000"/>
                      </a:srgbClr>
                    </a:solidFill>
                  </a:tcPr>
                </a:tc>
                <a:tc>
                  <a:txBody>
                    <a:bodyPr/>
                    <a:lstStyle/>
                    <a:p>
                      <a:pPr algn="r" fontAlgn="b"/>
                      <a:r>
                        <a:rPr lang="it-IT" sz="1400" b="1" i="0" u="none" strike="noStrike" dirty="0">
                          <a:effectLst/>
                          <a:latin typeface="Tahoma" panose="020B0604030504040204" pitchFamily="34" charset="0"/>
                          <a:ea typeface="Tahoma" panose="020B0604030504040204" pitchFamily="34" charset="0"/>
                          <a:cs typeface="Tahoma" panose="020B0604030504040204" pitchFamily="34" charset="0"/>
                        </a:rPr>
                        <a:t>142</a:t>
                      </a:r>
                    </a:p>
                  </a:txBody>
                  <a:tcPr marL="45720" marR="45720" anchor="b">
                    <a:lnL>
                      <a:noFill/>
                    </a:lnL>
                    <a:lnR>
                      <a:noFill/>
                    </a:lnR>
                    <a:lnT w="12700" cap="flat" cmpd="sng" algn="ctr">
                      <a:solidFill>
                        <a:sysClr val="window" lastClr="FFFFFF"/>
                      </a:solidFill>
                      <a:prstDash val="solid"/>
                      <a:round/>
                      <a:headEnd type="none" w="med" len="med"/>
                      <a:tailEnd type="none" w="med" len="med"/>
                    </a:lnT>
                    <a:lnB>
                      <a:noFill/>
                    </a:lnB>
                    <a:lnTlToBr w="12700" cmpd="sng">
                      <a:noFill/>
                      <a:prstDash val="solid"/>
                    </a:lnTlToBr>
                    <a:lnBlToTr w="12700" cmpd="sng">
                      <a:noFill/>
                      <a:prstDash val="solid"/>
                    </a:lnBlToTr>
                    <a:solidFill>
                      <a:srgbClr val="5B9BD5">
                        <a:tint val="20000"/>
                      </a:srgbClr>
                    </a:solidFill>
                  </a:tcPr>
                </a:tc>
                <a:tc>
                  <a:txBody>
                    <a:bodyPr/>
                    <a:lstStyle/>
                    <a:p>
                      <a:pPr algn="r" fontAlgn="b"/>
                      <a:endParaRPr lang="it-IT" sz="1400" u="none" strike="noStrike" kern="1200" dirty="0">
                        <a:solidFill>
                          <a:schemeClr val="dk1"/>
                        </a:solidFill>
                        <a:effectLst/>
                        <a:highlight>
                          <a:srgbClr val="FFFF00"/>
                        </a:highlight>
                        <a:latin typeface="Tahoma" panose="020B0604030504040204" pitchFamily="34" charset="0"/>
                        <a:ea typeface="Tahoma" panose="020B0604030504040204" pitchFamily="34" charset="0"/>
                        <a:cs typeface="Tahoma" panose="020B0604030504040204" pitchFamily="34" charset="0"/>
                      </a:endParaRPr>
                    </a:p>
                  </a:txBody>
                  <a:tcPr marL="45714" marR="45714" marT="45717" marB="45717" anchor="b">
                    <a:lnL>
                      <a:noFill/>
                    </a:lnL>
                    <a:lnR>
                      <a:noFill/>
                    </a:lnR>
                    <a:lnT w="12700" cap="flat" cmpd="sng" algn="ctr">
                      <a:solidFill>
                        <a:sysClr val="window" lastClr="FFFFFF"/>
                      </a:solidFill>
                      <a:prstDash val="solid"/>
                      <a:round/>
                      <a:headEnd type="none" w="med" len="med"/>
                      <a:tailEnd type="none" w="med" len="med"/>
                    </a:lnT>
                    <a:lnB>
                      <a:no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3492096333"/>
                  </a:ext>
                </a:extLst>
              </a:tr>
            </a:tbl>
          </a:graphicData>
        </a:graphic>
      </p:graphicFrame>
      <p:sp>
        <p:nvSpPr>
          <p:cNvPr id="4" name="Titolo 2">
            <a:extLst>
              <a:ext uri="{FF2B5EF4-FFF2-40B4-BE49-F238E27FC236}">
                <a16:creationId xmlns:a16="http://schemas.microsoft.com/office/drawing/2014/main" id="{933B7827-055E-4084-BEF3-1D10C2F44E46}"/>
              </a:ext>
            </a:extLst>
          </p:cNvPr>
          <p:cNvSpPr txBox="1">
            <a:spLocks/>
          </p:cNvSpPr>
          <p:nvPr/>
        </p:nvSpPr>
        <p:spPr bwMode="auto">
          <a:xfrm>
            <a:off x="974725" y="269875"/>
            <a:ext cx="8596313" cy="357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200" b="1">
                <a:solidFill>
                  <a:srgbClr val="006600"/>
                </a:solidFill>
                <a:latin typeface="+mj-lt"/>
                <a:ea typeface="+mj-ea"/>
                <a:cs typeface="+mj-cs"/>
              </a:defRPr>
            </a:lvl1pPr>
            <a:lvl2pPr algn="l" rtl="0" eaLnBrk="0" fontAlgn="base" hangingPunct="0">
              <a:spcBef>
                <a:spcPct val="0"/>
              </a:spcBef>
              <a:spcAft>
                <a:spcPct val="0"/>
              </a:spcAft>
              <a:defRPr sz="2200" b="1">
                <a:solidFill>
                  <a:srgbClr val="006600"/>
                </a:solidFill>
                <a:latin typeface="Arial" charset="0"/>
              </a:defRPr>
            </a:lvl2pPr>
            <a:lvl3pPr algn="l" rtl="0" eaLnBrk="0" fontAlgn="base" hangingPunct="0">
              <a:spcBef>
                <a:spcPct val="0"/>
              </a:spcBef>
              <a:spcAft>
                <a:spcPct val="0"/>
              </a:spcAft>
              <a:defRPr sz="2200" b="1">
                <a:solidFill>
                  <a:srgbClr val="006600"/>
                </a:solidFill>
                <a:latin typeface="Arial" charset="0"/>
              </a:defRPr>
            </a:lvl3pPr>
            <a:lvl4pPr algn="l" rtl="0" eaLnBrk="0" fontAlgn="base" hangingPunct="0">
              <a:spcBef>
                <a:spcPct val="0"/>
              </a:spcBef>
              <a:spcAft>
                <a:spcPct val="0"/>
              </a:spcAft>
              <a:defRPr sz="2200" b="1">
                <a:solidFill>
                  <a:srgbClr val="006600"/>
                </a:solidFill>
                <a:latin typeface="Arial" charset="0"/>
              </a:defRPr>
            </a:lvl4pPr>
            <a:lvl5pPr algn="l" rtl="0" eaLnBrk="0" fontAlgn="base" hangingPunct="0">
              <a:spcBef>
                <a:spcPct val="0"/>
              </a:spcBef>
              <a:spcAft>
                <a:spcPct val="0"/>
              </a:spcAft>
              <a:defRPr sz="2200" b="1">
                <a:solidFill>
                  <a:srgbClr val="006600"/>
                </a:solidFill>
                <a:latin typeface="Arial" charset="0"/>
              </a:defRPr>
            </a:lvl5pPr>
            <a:lvl6pPr marL="457200" algn="l" rtl="0" eaLnBrk="0" fontAlgn="base" hangingPunct="0">
              <a:spcBef>
                <a:spcPct val="0"/>
              </a:spcBef>
              <a:spcAft>
                <a:spcPct val="0"/>
              </a:spcAft>
              <a:defRPr sz="2200" b="1">
                <a:solidFill>
                  <a:srgbClr val="006600"/>
                </a:solidFill>
                <a:latin typeface="Arial" charset="0"/>
              </a:defRPr>
            </a:lvl6pPr>
            <a:lvl7pPr marL="914400" algn="l" rtl="0" eaLnBrk="0" fontAlgn="base" hangingPunct="0">
              <a:spcBef>
                <a:spcPct val="0"/>
              </a:spcBef>
              <a:spcAft>
                <a:spcPct val="0"/>
              </a:spcAft>
              <a:defRPr sz="2200" b="1">
                <a:solidFill>
                  <a:srgbClr val="006600"/>
                </a:solidFill>
                <a:latin typeface="Arial" charset="0"/>
              </a:defRPr>
            </a:lvl7pPr>
            <a:lvl8pPr marL="1371600" algn="l" rtl="0" eaLnBrk="0" fontAlgn="base" hangingPunct="0">
              <a:spcBef>
                <a:spcPct val="0"/>
              </a:spcBef>
              <a:spcAft>
                <a:spcPct val="0"/>
              </a:spcAft>
              <a:defRPr sz="2200" b="1">
                <a:solidFill>
                  <a:srgbClr val="006600"/>
                </a:solidFill>
                <a:latin typeface="Arial" charset="0"/>
              </a:defRPr>
            </a:lvl8pPr>
            <a:lvl9pPr marL="1828800" algn="l" rtl="0" eaLnBrk="0" fontAlgn="base" hangingPunct="0">
              <a:spcBef>
                <a:spcPct val="0"/>
              </a:spcBef>
              <a:spcAft>
                <a:spcPct val="0"/>
              </a:spcAft>
              <a:defRPr sz="2200" b="1">
                <a:solidFill>
                  <a:srgbClr val="006600"/>
                </a:solidFill>
                <a:latin typeface="Arial" charset="0"/>
              </a:defRPr>
            </a:lvl9pPr>
          </a:lstStyle>
          <a:p>
            <a:pPr algn="ctr">
              <a:defRPr/>
            </a:pPr>
            <a:r>
              <a:rPr lang="it-IT" altLang="it-IT" kern="0" dirty="0">
                <a:solidFill>
                  <a:schemeClr val="bg1"/>
                </a:solidFill>
                <a:latin typeface="Calibri" panose="020F0502020204030204" pitchFamily="34" charset="0"/>
              </a:rPr>
              <a:t>Strategia di gara</a:t>
            </a:r>
            <a:endParaRPr lang="it-IT" altLang="it-IT" sz="1800" kern="0" dirty="0">
              <a:solidFill>
                <a:schemeClr val="bg1"/>
              </a:solidFill>
              <a:latin typeface="Calibri" panose="020F0502020204030204" pitchFamily="34" charset="0"/>
            </a:endParaRPr>
          </a:p>
        </p:txBody>
      </p:sp>
      <p:sp>
        <p:nvSpPr>
          <p:cNvPr id="5" name="Text Box 2">
            <a:extLst>
              <a:ext uri="{FF2B5EF4-FFF2-40B4-BE49-F238E27FC236}">
                <a16:creationId xmlns:a16="http://schemas.microsoft.com/office/drawing/2014/main" id="{71B179BF-C26C-4C15-84D7-22FD903D347E}"/>
              </a:ext>
            </a:extLst>
          </p:cNvPr>
          <p:cNvSpPr txBox="1">
            <a:spLocks noChangeArrowheads="1"/>
          </p:cNvSpPr>
          <p:nvPr/>
        </p:nvSpPr>
        <p:spPr bwMode="auto">
          <a:xfrm>
            <a:off x="974725" y="770237"/>
            <a:ext cx="8493351" cy="402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86" tIns="46793" rIns="89986" bIns="46793">
            <a:spAutoFit/>
          </a:bodyPr>
          <a:lstStyle>
            <a:lvl1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2pPr>
            <a:lvl3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9pPr>
          </a:lstStyle>
          <a:p>
            <a:pPr>
              <a:spcBef>
                <a:spcPts val="600"/>
              </a:spcBef>
              <a:buClrTx/>
              <a:buSzPct val="70000"/>
            </a:pPr>
            <a:r>
              <a:rPr lang="it-IT" altLang="it-IT" sz="2000" b="1" dirty="0">
                <a:solidFill>
                  <a:schemeClr val="tx1"/>
                </a:solidFill>
                <a:latin typeface="Calibri" panose="020F0502020204030204" pitchFamily="34" charset="0"/>
                <a:cs typeface="Times New Roman" panose="02020603050405020304" pitchFamily="18" charset="0"/>
              </a:rPr>
              <a:t>RICHIESTA DI ATTIVAZIONE DEL SERVIZIO</a:t>
            </a:r>
          </a:p>
        </p:txBody>
      </p:sp>
    </p:spTree>
    <p:extLst>
      <p:ext uri="{BB962C8B-B14F-4D97-AF65-F5344CB8AC3E}">
        <p14:creationId xmlns:p14="http://schemas.microsoft.com/office/powerpoint/2010/main" val="3427743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a:extLst>
              <a:ext uri="{FF2B5EF4-FFF2-40B4-BE49-F238E27FC236}">
                <a16:creationId xmlns:a16="http://schemas.microsoft.com/office/drawing/2014/main" id="{BF59C9BA-3925-489E-AFF0-74C897F237E6}"/>
              </a:ext>
            </a:extLst>
          </p:cNvPr>
          <p:cNvSpPr txBox="1">
            <a:spLocks noChangeArrowheads="1"/>
          </p:cNvSpPr>
          <p:nvPr/>
        </p:nvSpPr>
        <p:spPr bwMode="auto">
          <a:xfrm>
            <a:off x="1080203" y="937152"/>
            <a:ext cx="8493351" cy="402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86" tIns="46793" rIns="89986" bIns="46793">
            <a:spAutoFit/>
          </a:bodyPr>
          <a:lstStyle>
            <a:lvl1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2pPr>
            <a:lvl3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9pPr>
          </a:lstStyle>
          <a:p>
            <a:pPr>
              <a:spcBef>
                <a:spcPts val="600"/>
              </a:spcBef>
              <a:buClrTx/>
              <a:buSzPct val="70000"/>
            </a:pPr>
            <a:r>
              <a:rPr lang="it-IT" altLang="it-IT" sz="2000" b="1" dirty="0">
                <a:solidFill>
                  <a:schemeClr val="tx1"/>
                </a:solidFill>
                <a:latin typeface="Calibri" panose="020F0502020204030204" pitchFamily="34" charset="0"/>
                <a:cs typeface="Times New Roman" panose="02020603050405020304" pitchFamily="18" charset="0"/>
              </a:rPr>
              <a:t>TEMPI DI ATTIVAZIONE DEL SERVIZIO</a:t>
            </a:r>
          </a:p>
        </p:txBody>
      </p:sp>
      <p:sp>
        <p:nvSpPr>
          <p:cNvPr id="13315" name="Text Box 3">
            <a:extLst>
              <a:ext uri="{FF2B5EF4-FFF2-40B4-BE49-F238E27FC236}">
                <a16:creationId xmlns:a16="http://schemas.microsoft.com/office/drawing/2014/main" id="{D6660C70-987B-4C5D-947F-AF00E8E1E245}"/>
              </a:ext>
            </a:extLst>
          </p:cNvPr>
          <p:cNvSpPr txBox="1">
            <a:spLocks noChangeArrowheads="1"/>
          </p:cNvSpPr>
          <p:nvPr/>
        </p:nvSpPr>
        <p:spPr bwMode="auto">
          <a:xfrm>
            <a:off x="3934783" y="6511431"/>
            <a:ext cx="2060245" cy="2507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86" tIns="46793" rIns="89986" bIns="46793"/>
          <a:lstStyle>
            <a:lvl1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2pPr>
            <a:lvl3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9pPr>
          </a:lstStyle>
          <a:p>
            <a:pPr algn="ctr">
              <a:spcBef>
                <a:spcPct val="0"/>
              </a:spcBef>
              <a:buClrTx/>
              <a:buSzPct val="70000"/>
              <a:buFontTx/>
              <a:buNone/>
            </a:pPr>
            <a:fld id="{CF9BB2DE-A7C6-4070-971B-28B023C4ADF8}" type="slidenum">
              <a:rPr lang="it-IT" altLang="it-IT" sz="1400" b="1">
                <a:solidFill>
                  <a:srgbClr val="336600"/>
                </a:solidFill>
                <a:latin typeface="Calibri" panose="020F0502020204030204" pitchFamily="34" charset="0"/>
              </a:rPr>
              <a:pPr algn="ctr">
                <a:spcBef>
                  <a:spcPct val="0"/>
                </a:spcBef>
                <a:buClrTx/>
                <a:buSzPct val="70000"/>
                <a:buFontTx/>
                <a:buNone/>
              </a:pPr>
              <a:t>16</a:t>
            </a:fld>
            <a:endParaRPr lang="it-IT" altLang="it-IT" sz="1400" b="1">
              <a:solidFill>
                <a:srgbClr val="336600"/>
              </a:solidFill>
              <a:latin typeface="Calibri" panose="020F0502020204030204" pitchFamily="34" charset="0"/>
            </a:endParaRPr>
          </a:p>
        </p:txBody>
      </p:sp>
      <p:sp>
        <p:nvSpPr>
          <p:cNvPr id="13316" name="Text Box 4">
            <a:extLst>
              <a:ext uri="{FF2B5EF4-FFF2-40B4-BE49-F238E27FC236}">
                <a16:creationId xmlns:a16="http://schemas.microsoft.com/office/drawing/2014/main" id="{47F0B3F8-A929-4C2A-A78C-BA7BE405393A}"/>
              </a:ext>
            </a:extLst>
          </p:cNvPr>
          <p:cNvSpPr txBox="1">
            <a:spLocks noChangeArrowheads="1"/>
          </p:cNvSpPr>
          <p:nvPr/>
        </p:nvSpPr>
        <p:spPr bwMode="auto">
          <a:xfrm>
            <a:off x="1080203" y="1748814"/>
            <a:ext cx="8305193" cy="17103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9986" tIns="46793" rIns="89986" bIns="46793">
            <a:spAutoFit/>
          </a:bodyPr>
          <a:lstStyle>
            <a:lvl1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1pPr>
            <a:lvl2pPr marL="446088" indent="-266700">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2pPr>
            <a:lvl3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9pPr>
          </a:lstStyle>
          <a:p>
            <a:pPr algn="just">
              <a:spcBef>
                <a:spcPts val="0"/>
              </a:spcBef>
              <a:spcAft>
                <a:spcPts val="600"/>
              </a:spcAft>
              <a:buClr>
                <a:srgbClr val="CC0000"/>
              </a:buClr>
            </a:pPr>
            <a:r>
              <a:rPr lang="it-IT" altLang="it-IT" sz="2000" dirty="0">
                <a:latin typeface="Calibri" panose="020F0502020204030204" pitchFamily="34" charset="0"/>
              </a:rPr>
              <a:t>Visti i quantitativi di macchine da fornire, si prevede di disporre un piano di consegna al fine di modulare nel tempo la fornitura e l’attivazione delle singole macchine.</a:t>
            </a:r>
          </a:p>
          <a:p>
            <a:pPr algn="just">
              <a:spcBef>
                <a:spcPts val="0"/>
              </a:spcBef>
              <a:spcAft>
                <a:spcPts val="600"/>
              </a:spcAft>
              <a:buClr>
                <a:srgbClr val="CC0000"/>
              </a:buClr>
            </a:pPr>
            <a:r>
              <a:rPr lang="it-IT" altLang="it-IT" sz="2000" dirty="0">
                <a:latin typeface="Calibri" panose="020F0502020204030204" pitchFamily="34" charset="0"/>
              </a:rPr>
              <a:t>Una volta consegnate, le macchine dovranno essere collaudate entro e non oltre 15gg.</a:t>
            </a:r>
            <a:endParaRPr lang="it-IT" altLang="it-IT" sz="2000" dirty="0">
              <a:highlight>
                <a:srgbClr val="FFFF00"/>
              </a:highlight>
              <a:latin typeface="Calibri" panose="020F0502020204030204" pitchFamily="34" charset="0"/>
            </a:endParaRPr>
          </a:p>
        </p:txBody>
      </p:sp>
      <p:graphicFrame>
        <p:nvGraphicFramePr>
          <p:cNvPr id="3" name="Tabella 2">
            <a:extLst>
              <a:ext uri="{FF2B5EF4-FFF2-40B4-BE49-F238E27FC236}">
                <a16:creationId xmlns:a16="http://schemas.microsoft.com/office/drawing/2014/main" id="{DB739066-4D7F-4CB1-A805-50767E28866E}"/>
              </a:ext>
            </a:extLst>
          </p:cNvPr>
          <p:cNvGraphicFramePr>
            <a:graphicFrameLocks noGrp="1"/>
          </p:cNvGraphicFramePr>
          <p:nvPr>
            <p:extLst>
              <p:ext uri="{D42A27DB-BD31-4B8C-83A1-F6EECF244321}">
                <p14:modId xmlns:p14="http://schemas.microsoft.com/office/powerpoint/2010/main" val="2867520905"/>
              </p:ext>
            </p:extLst>
          </p:nvPr>
        </p:nvGraphicFramePr>
        <p:xfrm>
          <a:off x="974725" y="3601787"/>
          <a:ext cx="8410671" cy="718185"/>
        </p:xfrm>
        <a:graphic>
          <a:graphicData uri="http://schemas.openxmlformats.org/drawingml/2006/table">
            <a:tbl>
              <a:tblPr/>
              <a:tblGrid>
                <a:gridCol w="862631">
                  <a:extLst>
                    <a:ext uri="{9D8B030D-6E8A-4147-A177-3AD203B41FA5}">
                      <a16:colId xmlns:a16="http://schemas.microsoft.com/office/drawing/2014/main" val="3390149611"/>
                    </a:ext>
                  </a:extLst>
                </a:gridCol>
                <a:gridCol w="377402">
                  <a:extLst>
                    <a:ext uri="{9D8B030D-6E8A-4147-A177-3AD203B41FA5}">
                      <a16:colId xmlns:a16="http://schemas.microsoft.com/office/drawing/2014/main" val="3473913023"/>
                    </a:ext>
                  </a:extLst>
                </a:gridCol>
                <a:gridCol w="377402">
                  <a:extLst>
                    <a:ext uri="{9D8B030D-6E8A-4147-A177-3AD203B41FA5}">
                      <a16:colId xmlns:a16="http://schemas.microsoft.com/office/drawing/2014/main" val="4102531278"/>
                    </a:ext>
                  </a:extLst>
                </a:gridCol>
                <a:gridCol w="377402">
                  <a:extLst>
                    <a:ext uri="{9D8B030D-6E8A-4147-A177-3AD203B41FA5}">
                      <a16:colId xmlns:a16="http://schemas.microsoft.com/office/drawing/2014/main" val="4060678593"/>
                    </a:ext>
                  </a:extLst>
                </a:gridCol>
                <a:gridCol w="377402">
                  <a:extLst>
                    <a:ext uri="{9D8B030D-6E8A-4147-A177-3AD203B41FA5}">
                      <a16:colId xmlns:a16="http://schemas.microsoft.com/office/drawing/2014/main" val="2686394804"/>
                    </a:ext>
                  </a:extLst>
                </a:gridCol>
                <a:gridCol w="377402">
                  <a:extLst>
                    <a:ext uri="{9D8B030D-6E8A-4147-A177-3AD203B41FA5}">
                      <a16:colId xmlns:a16="http://schemas.microsoft.com/office/drawing/2014/main" val="2414069877"/>
                    </a:ext>
                  </a:extLst>
                </a:gridCol>
                <a:gridCol w="377402">
                  <a:extLst>
                    <a:ext uri="{9D8B030D-6E8A-4147-A177-3AD203B41FA5}">
                      <a16:colId xmlns:a16="http://schemas.microsoft.com/office/drawing/2014/main" val="3582890587"/>
                    </a:ext>
                  </a:extLst>
                </a:gridCol>
                <a:gridCol w="377402">
                  <a:extLst>
                    <a:ext uri="{9D8B030D-6E8A-4147-A177-3AD203B41FA5}">
                      <a16:colId xmlns:a16="http://schemas.microsoft.com/office/drawing/2014/main" val="4249212818"/>
                    </a:ext>
                  </a:extLst>
                </a:gridCol>
                <a:gridCol w="377402">
                  <a:extLst>
                    <a:ext uri="{9D8B030D-6E8A-4147-A177-3AD203B41FA5}">
                      <a16:colId xmlns:a16="http://schemas.microsoft.com/office/drawing/2014/main" val="210204302"/>
                    </a:ext>
                  </a:extLst>
                </a:gridCol>
                <a:gridCol w="377402">
                  <a:extLst>
                    <a:ext uri="{9D8B030D-6E8A-4147-A177-3AD203B41FA5}">
                      <a16:colId xmlns:a16="http://schemas.microsoft.com/office/drawing/2014/main" val="1330071679"/>
                    </a:ext>
                  </a:extLst>
                </a:gridCol>
                <a:gridCol w="377402">
                  <a:extLst>
                    <a:ext uri="{9D8B030D-6E8A-4147-A177-3AD203B41FA5}">
                      <a16:colId xmlns:a16="http://schemas.microsoft.com/office/drawing/2014/main" val="269157174"/>
                    </a:ext>
                  </a:extLst>
                </a:gridCol>
                <a:gridCol w="377402">
                  <a:extLst>
                    <a:ext uri="{9D8B030D-6E8A-4147-A177-3AD203B41FA5}">
                      <a16:colId xmlns:a16="http://schemas.microsoft.com/office/drawing/2014/main" val="563577761"/>
                    </a:ext>
                  </a:extLst>
                </a:gridCol>
                <a:gridCol w="377402">
                  <a:extLst>
                    <a:ext uri="{9D8B030D-6E8A-4147-A177-3AD203B41FA5}">
                      <a16:colId xmlns:a16="http://schemas.microsoft.com/office/drawing/2014/main" val="783089065"/>
                    </a:ext>
                  </a:extLst>
                </a:gridCol>
                <a:gridCol w="377402">
                  <a:extLst>
                    <a:ext uri="{9D8B030D-6E8A-4147-A177-3AD203B41FA5}">
                      <a16:colId xmlns:a16="http://schemas.microsoft.com/office/drawing/2014/main" val="525109750"/>
                    </a:ext>
                  </a:extLst>
                </a:gridCol>
                <a:gridCol w="377402">
                  <a:extLst>
                    <a:ext uri="{9D8B030D-6E8A-4147-A177-3AD203B41FA5}">
                      <a16:colId xmlns:a16="http://schemas.microsoft.com/office/drawing/2014/main" val="3314528399"/>
                    </a:ext>
                  </a:extLst>
                </a:gridCol>
                <a:gridCol w="377402">
                  <a:extLst>
                    <a:ext uri="{9D8B030D-6E8A-4147-A177-3AD203B41FA5}">
                      <a16:colId xmlns:a16="http://schemas.microsoft.com/office/drawing/2014/main" val="3031214611"/>
                    </a:ext>
                  </a:extLst>
                </a:gridCol>
                <a:gridCol w="377402">
                  <a:extLst>
                    <a:ext uri="{9D8B030D-6E8A-4147-A177-3AD203B41FA5}">
                      <a16:colId xmlns:a16="http://schemas.microsoft.com/office/drawing/2014/main" val="4081267580"/>
                    </a:ext>
                  </a:extLst>
                </a:gridCol>
                <a:gridCol w="377402">
                  <a:extLst>
                    <a:ext uri="{9D8B030D-6E8A-4147-A177-3AD203B41FA5}">
                      <a16:colId xmlns:a16="http://schemas.microsoft.com/office/drawing/2014/main" val="1718201407"/>
                    </a:ext>
                  </a:extLst>
                </a:gridCol>
                <a:gridCol w="377402">
                  <a:extLst>
                    <a:ext uri="{9D8B030D-6E8A-4147-A177-3AD203B41FA5}">
                      <a16:colId xmlns:a16="http://schemas.microsoft.com/office/drawing/2014/main" val="280906672"/>
                    </a:ext>
                  </a:extLst>
                </a:gridCol>
                <a:gridCol w="377402">
                  <a:extLst>
                    <a:ext uri="{9D8B030D-6E8A-4147-A177-3AD203B41FA5}">
                      <a16:colId xmlns:a16="http://schemas.microsoft.com/office/drawing/2014/main" val="2484351567"/>
                    </a:ext>
                  </a:extLst>
                </a:gridCol>
                <a:gridCol w="377402">
                  <a:extLst>
                    <a:ext uri="{9D8B030D-6E8A-4147-A177-3AD203B41FA5}">
                      <a16:colId xmlns:a16="http://schemas.microsoft.com/office/drawing/2014/main" val="2738628148"/>
                    </a:ext>
                  </a:extLst>
                </a:gridCol>
              </a:tblGrid>
              <a:tr h="190500">
                <a:tc gridSpan="3">
                  <a:txBody>
                    <a:bodyPr/>
                    <a:lstStyle/>
                    <a:p>
                      <a:pPr algn="l" fontAlgn="b"/>
                      <a:r>
                        <a:rPr lang="it-IT" sz="1400" b="0" i="0" u="none" strike="noStrike" cap="small" baseline="0" dirty="0">
                          <a:solidFill>
                            <a:srgbClr val="000000"/>
                          </a:solidFill>
                          <a:effectLst/>
                          <a:latin typeface="Calibri" panose="020F0502020204030204" pitchFamily="34" charset="0"/>
                        </a:rPr>
                        <a:t>Piano di </a:t>
                      </a:r>
                      <a:r>
                        <a:rPr lang="it-IT" sz="1400" b="0" i="0" u="none" strike="noStrike" cap="small" baseline="0" dirty="0" err="1">
                          <a:solidFill>
                            <a:srgbClr val="000000"/>
                          </a:solidFill>
                          <a:effectLst/>
                          <a:latin typeface="Calibri" panose="020F0502020204030204" pitchFamily="34" charset="0"/>
                        </a:rPr>
                        <a:t>consgna</a:t>
                      </a:r>
                      <a:endParaRPr lang="it-IT" sz="1400" b="0" i="0" u="none" strike="noStrike" cap="small" baseline="0"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lang="it-IT"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it-IT"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it-IT"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it-IT"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it-IT" sz="1400" b="0" i="0" u="none" strike="noStrike" dirty="0">
                          <a:solidFill>
                            <a:srgbClr val="000000"/>
                          </a:solidFill>
                          <a:effectLst/>
                          <a:latin typeface="Calibri" panose="020F0502020204030204" pitchFamily="34" charset="0"/>
                        </a:rPr>
                        <a:t>15gg</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it-IT" sz="11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it-IT" sz="11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it-IT" sz="11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98643306"/>
                  </a:ext>
                </a:extLst>
              </a:tr>
              <a:tr h="190500">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80808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808080"/>
                      </a:solidFill>
                      <a:prstDash val="solid"/>
                      <a:round/>
                      <a:headEnd type="none" w="med" len="med"/>
                      <a:tailEnd type="none" w="med" len="med"/>
                    </a:lnL>
                    <a:lnR>
                      <a:noFill/>
                    </a:lnR>
                    <a:lnT w="12700" cap="flat" cmpd="sng" algn="ctr">
                      <a:no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80808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808080"/>
                      </a:solidFill>
                      <a:prstDash val="solid"/>
                      <a:round/>
                      <a:headEnd type="none" w="med" len="med"/>
                      <a:tailEnd type="none" w="med" len="med"/>
                    </a:lnL>
                    <a:lnR>
                      <a:noFill/>
                    </a:lnR>
                    <a:lnT w="12700" cap="flat" cmpd="sng" algn="ctr">
                      <a:no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80808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808080"/>
                      </a:solidFill>
                      <a:prstDash val="solid"/>
                      <a:round/>
                      <a:headEnd type="none" w="med" len="med"/>
                      <a:tailEnd type="none" w="med" len="med"/>
                    </a:lnL>
                    <a:lnR>
                      <a:noFill/>
                    </a:lnR>
                    <a:lnT w="12700" cap="flat" cmpd="sng" algn="ctr">
                      <a:no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80808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808080"/>
                      </a:solidFill>
                      <a:prstDash val="solid"/>
                      <a:round/>
                      <a:headEnd type="none" w="med" len="med"/>
                      <a:tailEnd type="none" w="med" len="med"/>
                    </a:lnL>
                    <a:lnR>
                      <a:noFill/>
                    </a:lnR>
                    <a:lnT w="12700" cap="flat" cmpd="sng" algn="ctr">
                      <a:no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80808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808080"/>
                      </a:solidFill>
                      <a:prstDash val="solid"/>
                      <a:round/>
                      <a:headEnd type="none" w="med" len="med"/>
                      <a:tailEnd type="none" w="med" len="med"/>
                    </a:lnL>
                    <a:lnR>
                      <a:noFill/>
                    </a:lnR>
                    <a:lnT w="12700" cap="flat" cmpd="sng" algn="ctr">
                      <a:no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80808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808080"/>
                      </a:solidFill>
                      <a:prstDash val="solid"/>
                      <a:round/>
                      <a:headEnd type="none" w="med" len="med"/>
                      <a:tailEnd type="none" w="med" len="med"/>
                    </a:lnL>
                    <a:lnR>
                      <a:noFill/>
                    </a:lnR>
                    <a:lnT w="12700" cap="flat" cmpd="sng" algn="ctr">
                      <a:no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80808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l" fontAlgn="b"/>
                      <a:r>
                        <a:rPr lang="it-IT"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808080"/>
                      </a:solidFill>
                      <a:prstDash val="solid"/>
                      <a:round/>
                      <a:headEnd type="none" w="med" len="med"/>
                      <a:tailEnd type="none" w="med" len="med"/>
                    </a:lnL>
                    <a:lnR>
                      <a:noFill/>
                    </a:lnR>
                    <a:lnT w="12700" cap="flat" cmpd="sng" algn="ctr">
                      <a:no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no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80808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808080"/>
                      </a:solidFill>
                      <a:prstDash val="solid"/>
                      <a:round/>
                      <a:headEnd type="none" w="med" len="med"/>
                      <a:tailEnd type="none" w="med" len="med"/>
                    </a:lnL>
                    <a:lnR>
                      <a:noFill/>
                    </a:lnR>
                    <a:lnT w="12700" cap="flat" cmpd="sng" algn="ctr">
                      <a:no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no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no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noFill/>
                      <a:prstDash val="solid"/>
                      <a:round/>
                      <a:headEnd type="none" w="med" len="med"/>
                      <a:tailEnd type="none" w="med" len="med"/>
                    </a:lnT>
                    <a:lnB>
                      <a:noFill/>
                    </a:lnB>
                  </a:tcPr>
                </a:tc>
                <a:tc>
                  <a:txBody>
                    <a:bodyPr/>
                    <a:lstStyle/>
                    <a:p>
                      <a:pPr algn="l" fontAlgn="b"/>
                      <a:endParaRPr lang="it-IT" sz="1100" b="0" i="0" u="none" strike="noStrike" dirty="0">
                        <a:solidFill>
                          <a:srgbClr val="000000"/>
                        </a:solidFill>
                        <a:effectLst/>
                        <a:latin typeface="Calibri" panose="020F0502020204030204" pitchFamily="34" charset="0"/>
                      </a:endParaRPr>
                    </a:p>
                  </a:txBody>
                  <a:tcPr marL="9525" marR="9525" marT="9525" marB="0" anchor="b">
                    <a:lnL>
                      <a:noFill/>
                    </a:lnL>
                    <a:lnR>
                      <a:noFill/>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471122711"/>
                  </a:ext>
                </a:extLst>
              </a:tr>
              <a:tr h="190500">
                <a:tc>
                  <a:txBody>
                    <a:bodyPr/>
                    <a:lstStyle/>
                    <a:p>
                      <a:pPr algn="l" fontAlgn="b"/>
                      <a:endParaRPr lang="it-IT" sz="1100" b="0" i="0" u="none" strike="noStrike" dirty="0">
                        <a:solidFill>
                          <a:srgbClr val="000000"/>
                        </a:solidFill>
                        <a:effectLst/>
                        <a:latin typeface="Calibri" panose="020F0502020204030204" pitchFamily="34" charset="0"/>
                      </a:endParaRPr>
                    </a:p>
                  </a:txBody>
                  <a:tcPr marL="9525" marR="9525" marT="9525" marB="0" anchor="b">
                    <a:lnL>
                      <a:noFill/>
                    </a:lnL>
                    <a:lnR w="12700" cap="flat" cmpd="sng" algn="ctr">
                      <a:solidFill>
                        <a:schemeClr val="accent4"/>
                      </a:solidFill>
                      <a:prstDash val="solid"/>
                      <a:round/>
                      <a:headEnd type="none" w="med" len="med"/>
                      <a:tailEnd type="none" w="med" len="med"/>
                    </a:lnR>
                    <a:lnT>
                      <a:noFill/>
                    </a:lnT>
                    <a:lnB>
                      <a:noFill/>
                    </a:lnB>
                  </a:tcPr>
                </a:tc>
                <a:tc gridSpan="12">
                  <a:txBody>
                    <a:bodyPr/>
                    <a:lstStyle/>
                    <a:p>
                      <a:pPr algn="ctr" fontAlgn="b"/>
                      <a:r>
                        <a:rPr lang="it-IT" sz="1400" b="0" i="0" u="none" strike="noStrike" cap="small" baseline="0" dirty="0">
                          <a:solidFill>
                            <a:srgbClr val="000000"/>
                          </a:solidFill>
                          <a:effectLst/>
                          <a:latin typeface="Calibri" panose="020F0502020204030204" pitchFamily="34" charset="0"/>
                        </a:rPr>
                        <a:t>Consegna</a:t>
                      </a:r>
                    </a:p>
                  </a:txBody>
                  <a:tcPr marL="45720" marR="45720" anchor="ctr">
                    <a:lnL w="12700" cap="flat" cmpd="sng" algn="ctr">
                      <a:solidFill>
                        <a:schemeClr val="accent4"/>
                      </a:solidFill>
                      <a:prstDash val="solid"/>
                      <a:round/>
                      <a:headEnd type="none" w="med" len="med"/>
                      <a:tailEnd type="none" w="med" len="med"/>
                    </a:lnL>
                    <a:lnR>
                      <a:noFill/>
                    </a:lnR>
                    <a:lnT>
                      <a:noFill/>
                    </a:lnT>
                    <a:lnB>
                      <a:noFill/>
                    </a:lnB>
                    <a:solidFill>
                      <a:srgbClr val="FFC000"/>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gridSpan="3">
                  <a:txBody>
                    <a:bodyPr/>
                    <a:lstStyle/>
                    <a:p>
                      <a:pPr algn="ctr" fontAlgn="b"/>
                      <a:r>
                        <a:rPr lang="it-IT" sz="1400" b="0" i="0" u="none" strike="noStrike" cap="small" baseline="0" dirty="0">
                          <a:solidFill>
                            <a:srgbClr val="000000"/>
                          </a:solidFill>
                          <a:effectLst/>
                          <a:latin typeface="Calibri" panose="020F0502020204030204" pitchFamily="34" charset="0"/>
                        </a:rPr>
                        <a:t>Collaudo</a:t>
                      </a:r>
                    </a:p>
                  </a:txBody>
                  <a:tcPr marL="45720" marR="45720" anchor="ctr">
                    <a:lnL>
                      <a:noFill/>
                    </a:lnL>
                    <a:lnR>
                      <a:noFill/>
                    </a:lnR>
                    <a:lnT>
                      <a:noFill/>
                    </a:lnT>
                    <a:lnB>
                      <a:noFill/>
                    </a:lnB>
                    <a:solidFill>
                      <a:srgbClr val="ED7D31"/>
                    </a:solidFill>
                  </a:tcPr>
                </a:tc>
                <a:tc hMerge="1">
                  <a:txBody>
                    <a:bodyPr/>
                    <a:lstStyle/>
                    <a:p>
                      <a:endParaRPr lang="it-IT"/>
                    </a:p>
                  </a:txBody>
                  <a:tcPr/>
                </a:tc>
                <a:tc hMerge="1">
                  <a:txBody>
                    <a:bodyPr/>
                    <a:lstStyle/>
                    <a:p>
                      <a:endParaRPr lang="it-IT"/>
                    </a:p>
                  </a:txBody>
                  <a:tcPr/>
                </a:tc>
                <a:tc gridSpan="5">
                  <a:txBody>
                    <a:bodyPr/>
                    <a:lstStyle/>
                    <a:p>
                      <a:pPr algn="l" fontAlgn="b"/>
                      <a:r>
                        <a:rPr lang="it-IT" sz="1400" b="0" i="0" u="none" strike="noStrike" cap="small" baseline="0" dirty="0">
                          <a:solidFill>
                            <a:srgbClr val="000000"/>
                          </a:solidFill>
                          <a:effectLst/>
                          <a:latin typeface="Calibri" panose="020F0502020204030204" pitchFamily="34" charset="0"/>
                        </a:rPr>
                        <a:t>   Inizio fase operativa…</a:t>
                      </a:r>
                    </a:p>
                  </a:txBody>
                  <a:tcPr marL="45720" marR="45720" anchor="ctr">
                    <a:lnL>
                      <a:noFill/>
                    </a:lnL>
                    <a:lnR>
                      <a:noFill/>
                    </a:lnR>
                    <a:lnT>
                      <a:noFill/>
                    </a:lnT>
                    <a:lnB>
                      <a:noFill/>
                    </a:lnB>
                    <a:solidFill>
                      <a:srgbClr val="92D050"/>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834364121"/>
                  </a:ext>
                </a:extLst>
              </a:tr>
            </a:tbl>
          </a:graphicData>
        </a:graphic>
      </p:graphicFrame>
      <p:pic>
        <p:nvPicPr>
          <p:cNvPr id="9" name="Elemento grafico 8" descr="Lampadina e ingranaggio">
            <a:extLst>
              <a:ext uri="{FF2B5EF4-FFF2-40B4-BE49-F238E27FC236}">
                <a16:creationId xmlns:a16="http://schemas.microsoft.com/office/drawing/2014/main" id="{7DC37B0E-CE55-483C-B62C-BD76C3F794F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75433" y="3219313"/>
            <a:ext cx="641925" cy="641925"/>
          </a:xfrm>
          <a:prstGeom prst="rect">
            <a:avLst/>
          </a:prstGeom>
        </p:spPr>
      </p:pic>
      <p:sp>
        <p:nvSpPr>
          <p:cNvPr id="7" name="Titolo 2">
            <a:extLst>
              <a:ext uri="{FF2B5EF4-FFF2-40B4-BE49-F238E27FC236}">
                <a16:creationId xmlns:a16="http://schemas.microsoft.com/office/drawing/2014/main" id="{0CF8D592-AB8F-4C9E-92F7-4EC2037416BF}"/>
              </a:ext>
            </a:extLst>
          </p:cNvPr>
          <p:cNvSpPr txBox="1">
            <a:spLocks/>
          </p:cNvSpPr>
          <p:nvPr/>
        </p:nvSpPr>
        <p:spPr bwMode="auto">
          <a:xfrm>
            <a:off x="974725" y="269875"/>
            <a:ext cx="8596313" cy="357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200" b="1">
                <a:solidFill>
                  <a:srgbClr val="006600"/>
                </a:solidFill>
                <a:latin typeface="+mj-lt"/>
                <a:ea typeface="+mj-ea"/>
                <a:cs typeface="+mj-cs"/>
              </a:defRPr>
            </a:lvl1pPr>
            <a:lvl2pPr algn="l" rtl="0" eaLnBrk="0" fontAlgn="base" hangingPunct="0">
              <a:spcBef>
                <a:spcPct val="0"/>
              </a:spcBef>
              <a:spcAft>
                <a:spcPct val="0"/>
              </a:spcAft>
              <a:defRPr sz="2200" b="1">
                <a:solidFill>
                  <a:srgbClr val="006600"/>
                </a:solidFill>
                <a:latin typeface="Arial" charset="0"/>
              </a:defRPr>
            </a:lvl2pPr>
            <a:lvl3pPr algn="l" rtl="0" eaLnBrk="0" fontAlgn="base" hangingPunct="0">
              <a:spcBef>
                <a:spcPct val="0"/>
              </a:spcBef>
              <a:spcAft>
                <a:spcPct val="0"/>
              </a:spcAft>
              <a:defRPr sz="2200" b="1">
                <a:solidFill>
                  <a:srgbClr val="006600"/>
                </a:solidFill>
                <a:latin typeface="Arial" charset="0"/>
              </a:defRPr>
            </a:lvl3pPr>
            <a:lvl4pPr algn="l" rtl="0" eaLnBrk="0" fontAlgn="base" hangingPunct="0">
              <a:spcBef>
                <a:spcPct val="0"/>
              </a:spcBef>
              <a:spcAft>
                <a:spcPct val="0"/>
              </a:spcAft>
              <a:defRPr sz="2200" b="1">
                <a:solidFill>
                  <a:srgbClr val="006600"/>
                </a:solidFill>
                <a:latin typeface="Arial" charset="0"/>
              </a:defRPr>
            </a:lvl4pPr>
            <a:lvl5pPr algn="l" rtl="0" eaLnBrk="0" fontAlgn="base" hangingPunct="0">
              <a:spcBef>
                <a:spcPct val="0"/>
              </a:spcBef>
              <a:spcAft>
                <a:spcPct val="0"/>
              </a:spcAft>
              <a:defRPr sz="2200" b="1">
                <a:solidFill>
                  <a:srgbClr val="006600"/>
                </a:solidFill>
                <a:latin typeface="Arial" charset="0"/>
              </a:defRPr>
            </a:lvl5pPr>
            <a:lvl6pPr marL="457200" algn="l" rtl="0" eaLnBrk="0" fontAlgn="base" hangingPunct="0">
              <a:spcBef>
                <a:spcPct val="0"/>
              </a:spcBef>
              <a:spcAft>
                <a:spcPct val="0"/>
              </a:spcAft>
              <a:defRPr sz="2200" b="1">
                <a:solidFill>
                  <a:srgbClr val="006600"/>
                </a:solidFill>
                <a:latin typeface="Arial" charset="0"/>
              </a:defRPr>
            </a:lvl6pPr>
            <a:lvl7pPr marL="914400" algn="l" rtl="0" eaLnBrk="0" fontAlgn="base" hangingPunct="0">
              <a:spcBef>
                <a:spcPct val="0"/>
              </a:spcBef>
              <a:spcAft>
                <a:spcPct val="0"/>
              </a:spcAft>
              <a:defRPr sz="2200" b="1">
                <a:solidFill>
                  <a:srgbClr val="006600"/>
                </a:solidFill>
                <a:latin typeface="Arial" charset="0"/>
              </a:defRPr>
            </a:lvl7pPr>
            <a:lvl8pPr marL="1371600" algn="l" rtl="0" eaLnBrk="0" fontAlgn="base" hangingPunct="0">
              <a:spcBef>
                <a:spcPct val="0"/>
              </a:spcBef>
              <a:spcAft>
                <a:spcPct val="0"/>
              </a:spcAft>
              <a:defRPr sz="2200" b="1">
                <a:solidFill>
                  <a:srgbClr val="006600"/>
                </a:solidFill>
                <a:latin typeface="Arial" charset="0"/>
              </a:defRPr>
            </a:lvl8pPr>
            <a:lvl9pPr marL="1828800" algn="l" rtl="0" eaLnBrk="0" fontAlgn="base" hangingPunct="0">
              <a:spcBef>
                <a:spcPct val="0"/>
              </a:spcBef>
              <a:spcAft>
                <a:spcPct val="0"/>
              </a:spcAft>
              <a:defRPr sz="2200" b="1">
                <a:solidFill>
                  <a:srgbClr val="006600"/>
                </a:solidFill>
                <a:latin typeface="Arial" charset="0"/>
              </a:defRPr>
            </a:lvl9pPr>
          </a:lstStyle>
          <a:p>
            <a:pPr algn="ctr">
              <a:defRPr/>
            </a:pPr>
            <a:r>
              <a:rPr lang="it-IT" altLang="it-IT" kern="0" dirty="0">
                <a:solidFill>
                  <a:schemeClr val="bg1"/>
                </a:solidFill>
                <a:latin typeface="Calibri" panose="020F0502020204030204" pitchFamily="34" charset="0"/>
              </a:rPr>
              <a:t>Strategia di gara</a:t>
            </a:r>
            <a:endParaRPr lang="it-IT" altLang="it-IT" sz="1800" kern="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1907125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numero diapositiva 1">
            <a:extLst>
              <a:ext uri="{FF2B5EF4-FFF2-40B4-BE49-F238E27FC236}">
                <a16:creationId xmlns:a16="http://schemas.microsoft.com/office/drawing/2014/main" id="{1F0DF219-DB3A-4832-A472-6968A8E2254F}"/>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spcBef>
                <a:spcPct val="0"/>
              </a:spcBef>
              <a:buFont typeface="Wingdings" panose="05000000000000000000" pitchFamily="2" charset="2"/>
              <a:buNone/>
            </a:pPr>
            <a:fld id="{E96FA210-0088-4B03-9D0C-56AA42319E86}" type="slidenum">
              <a:rPr lang="it-IT" altLang="it-IT" smtClean="0">
                <a:solidFill>
                  <a:srgbClr val="336600"/>
                </a:solidFill>
                <a:latin typeface="Calibri" panose="020F0502020204030204" pitchFamily="34" charset="0"/>
              </a:rPr>
              <a:pPr>
                <a:spcBef>
                  <a:spcPct val="0"/>
                </a:spcBef>
                <a:buFont typeface="Wingdings" panose="05000000000000000000" pitchFamily="2" charset="2"/>
                <a:buNone/>
              </a:pPr>
              <a:t>17</a:t>
            </a:fld>
            <a:endParaRPr lang="it-IT" altLang="it-IT">
              <a:solidFill>
                <a:srgbClr val="336600"/>
              </a:solidFill>
              <a:latin typeface="Calibri" panose="020F0502020204030204" pitchFamily="34" charset="0"/>
            </a:endParaRPr>
          </a:p>
        </p:txBody>
      </p:sp>
      <p:sp>
        <p:nvSpPr>
          <p:cNvPr id="30723" name="Rectangle 20">
            <a:extLst>
              <a:ext uri="{FF2B5EF4-FFF2-40B4-BE49-F238E27FC236}">
                <a16:creationId xmlns:a16="http://schemas.microsoft.com/office/drawing/2014/main" id="{F64EDCE8-24BA-451A-ADC9-424AC6E91867}"/>
              </a:ext>
            </a:extLst>
          </p:cNvPr>
          <p:cNvSpPr>
            <a:spLocks/>
          </p:cNvSpPr>
          <p:nvPr/>
        </p:nvSpPr>
        <p:spPr bwMode="auto">
          <a:xfrm>
            <a:off x="962025" y="1228033"/>
            <a:ext cx="8485188" cy="4401932"/>
          </a:xfrm>
          <a:custGeom>
            <a:avLst/>
            <a:gdLst>
              <a:gd name="T0" fmla="*/ 2147483646 w 21600"/>
              <a:gd name="T1" fmla="*/ 0 h 21600"/>
              <a:gd name="T2" fmla="*/ 2147483646 w 21600"/>
              <a:gd name="T3" fmla="*/ 2147483646 h 21600"/>
              <a:gd name="T4" fmla="*/ 2147483646 w 21600"/>
              <a:gd name="T5" fmla="*/ 2147483646 h 21600"/>
              <a:gd name="T6" fmla="*/ 0 w 21600"/>
              <a:gd name="T7" fmla="*/ 2147483646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spAutoFit/>
          </a:bodyPr>
          <a:lstStyle>
            <a:lvl1pPr>
              <a:spcBef>
                <a:spcPct val="20000"/>
              </a:spcBef>
              <a:buClr>
                <a:srgbClr val="CC0000"/>
              </a:buClr>
              <a:buChar char="•"/>
              <a:tabLst>
                <a:tab pos="0" algn="l"/>
                <a:tab pos="914400" algn="l"/>
                <a:tab pos="1828800" algn="l"/>
                <a:tab pos="2741613" algn="l"/>
                <a:tab pos="3657600" algn="l"/>
                <a:tab pos="4572000" algn="l"/>
                <a:tab pos="5484813" algn="l"/>
                <a:tab pos="6399213" algn="l"/>
                <a:tab pos="7315200" algn="l"/>
                <a:tab pos="8229600" algn="l"/>
                <a:tab pos="9144000" algn="l"/>
                <a:tab pos="10058400" algn="l"/>
              </a:tabLst>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tabLst>
                <a:tab pos="0" algn="l"/>
                <a:tab pos="914400" algn="l"/>
                <a:tab pos="1828800" algn="l"/>
                <a:tab pos="2741613" algn="l"/>
                <a:tab pos="3657600" algn="l"/>
                <a:tab pos="4572000" algn="l"/>
                <a:tab pos="5484813" algn="l"/>
                <a:tab pos="6399213" algn="l"/>
                <a:tab pos="7315200" algn="l"/>
                <a:tab pos="8229600" algn="l"/>
                <a:tab pos="9144000" algn="l"/>
                <a:tab pos="10058400" algn="l"/>
              </a:tabLst>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tabLst>
                <a:tab pos="0" algn="l"/>
                <a:tab pos="914400" algn="l"/>
                <a:tab pos="1828800" algn="l"/>
                <a:tab pos="2741613" algn="l"/>
                <a:tab pos="3657600" algn="l"/>
                <a:tab pos="4572000" algn="l"/>
                <a:tab pos="5484813" algn="l"/>
                <a:tab pos="6399213" algn="l"/>
                <a:tab pos="7315200" algn="l"/>
                <a:tab pos="8229600" algn="l"/>
                <a:tab pos="9144000" algn="l"/>
                <a:tab pos="10058400" algn="l"/>
              </a:tabLst>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tabLst>
                <a:tab pos="0" algn="l"/>
                <a:tab pos="914400" algn="l"/>
                <a:tab pos="1828800" algn="l"/>
                <a:tab pos="2741613" algn="l"/>
                <a:tab pos="3657600" algn="l"/>
                <a:tab pos="4572000" algn="l"/>
                <a:tab pos="5484813" algn="l"/>
                <a:tab pos="6399213" algn="l"/>
                <a:tab pos="7315200" algn="l"/>
                <a:tab pos="8229600" algn="l"/>
                <a:tab pos="9144000" algn="l"/>
                <a:tab pos="10058400" algn="l"/>
              </a:tabLst>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tabLst>
                <a:tab pos="0" algn="l"/>
                <a:tab pos="914400" algn="l"/>
                <a:tab pos="1828800" algn="l"/>
                <a:tab pos="2741613" algn="l"/>
                <a:tab pos="3657600" algn="l"/>
                <a:tab pos="4572000" algn="l"/>
                <a:tab pos="5484813" algn="l"/>
                <a:tab pos="6399213" algn="l"/>
                <a:tab pos="7315200" algn="l"/>
                <a:tab pos="8229600" algn="l"/>
                <a:tab pos="9144000" algn="l"/>
                <a:tab pos="10058400" algn="l"/>
              </a:tabLst>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tabLst>
                <a:tab pos="0" algn="l"/>
                <a:tab pos="914400" algn="l"/>
                <a:tab pos="1828800" algn="l"/>
                <a:tab pos="2741613" algn="l"/>
                <a:tab pos="3657600" algn="l"/>
                <a:tab pos="4572000" algn="l"/>
                <a:tab pos="5484813" algn="l"/>
                <a:tab pos="6399213" algn="l"/>
                <a:tab pos="7315200" algn="l"/>
                <a:tab pos="8229600" algn="l"/>
                <a:tab pos="9144000" algn="l"/>
                <a:tab pos="10058400" algn="l"/>
              </a:tabLst>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tabLst>
                <a:tab pos="0" algn="l"/>
                <a:tab pos="914400" algn="l"/>
                <a:tab pos="1828800" algn="l"/>
                <a:tab pos="2741613" algn="l"/>
                <a:tab pos="3657600" algn="l"/>
                <a:tab pos="4572000" algn="l"/>
                <a:tab pos="5484813" algn="l"/>
                <a:tab pos="6399213" algn="l"/>
                <a:tab pos="7315200" algn="l"/>
                <a:tab pos="8229600" algn="l"/>
                <a:tab pos="9144000" algn="l"/>
                <a:tab pos="10058400" algn="l"/>
              </a:tabLst>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tabLst>
                <a:tab pos="0" algn="l"/>
                <a:tab pos="914400" algn="l"/>
                <a:tab pos="1828800" algn="l"/>
                <a:tab pos="2741613" algn="l"/>
                <a:tab pos="3657600" algn="l"/>
                <a:tab pos="4572000" algn="l"/>
                <a:tab pos="5484813" algn="l"/>
                <a:tab pos="6399213" algn="l"/>
                <a:tab pos="7315200" algn="l"/>
                <a:tab pos="8229600" algn="l"/>
                <a:tab pos="9144000" algn="l"/>
                <a:tab pos="10058400" algn="l"/>
              </a:tabLst>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tabLst>
                <a:tab pos="0" algn="l"/>
                <a:tab pos="914400" algn="l"/>
                <a:tab pos="1828800" algn="l"/>
                <a:tab pos="2741613" algn="l"/>
                <a:tab pos="3657600" algn="l"/>
                <a:tab pos="4572000" algn="l"/>
                <a:tab pos="5484813" algn="l"/>
                <a:tab pos="6399213" algn="l"/>
                <a:tab pos="7315200" algn="l"/>
                <a:tab pos="8229600" algn="l"/>
                <a:tab pos="9144000" algn="l"/>
                <a:tab pos="10058400" algn="l"/>
              </a:tabLst>
              <a:defRPr sz="1600">
                <a:solidFill>
                  <a:schemeClr val="tx1"/>
                </a:solidFill>
                <a:latin typeface="Trebuchet MS" panose="020B0603020202020204" pitchFamily="34" charset="0"/>
              </a:defRPr>
            </a:lvl9pPr>
          </a:lstStyle>
          <a:p>
            <a:pPr algn="just">
              <a:lnSpc>
                <a:spcPct val="120000"/>
              </a:lnSpc>
              <a:spcBef>
                <a:spcPct val="0"/>
              </a:spcBef>
              <a:buClrTx/>
              <a:buFontTx/>
              <a:buNone/>
            </a:pPr>
            <a:r>
              <a:rPr lang="it-IT" altLang="en-US" sz="2000" dirty="0">
                <a:latin typeface="+mj-lt"/>
                <a:ea typeface="Microsoft YaHei" panose="020B0503020204020204" pitchFamily="34" charset="-122"/>
                <a:cs typeface="Calibri" panose="020F0502020204030204" pitchFamily="34" charset="0"/>
              </a:rPr>
              <a:t>Il presente materiale, </a:t>
            </a:r>
            <a:r>
              <a:rPr lang="en-US" altLang="en-US" sz="2000" dirty="0" err="1">
                <a:latin typeface="+mj-lt"/>
                <a:ea typeface="Microsoft YaHei" panose="020B0503020204020204" pitchFamily="34" charset="-122"/>
                <a:cs typeface="Calibri" panose="020F0502020204030204" pitchFamily="34" charset="0"/>
              </a:rPr>
              <a:t>suscettibile</a:t>
            </a:r>
            <a:r>
              <a:rPr lang="en-US" altLang="en-US" sz="2000" dirty="0">
                <a:latin typeface="+mj-lt"/>
                <a:ea typeface="Microsoft YaHei" panose="020B0503020204020204" pitchFamily="34" charset="-122"/>
                <a:cs typeface="Calibri" panose="020F0502020204030204" pitchFamily="34" charset="0"/>
              </a:rPr>
              <a:t> di </a:t>
            </a:r>
            <a:r>
              <a:rPr lang="en-US" altLang="en-US" sz="2000" dirty="0" err="1">
                <a:latin typeface="+mj-lt"/>
                <a:ea typeface="Microsoft YaHei" panose="020B0503020204020204" pitchFamily="34" charset="-122"/>
                <a:cs typeface="Calibri" panose="020F0502020204030204" pitchFamily="34" charset="0"/>
              </a:rPr>
              <a:t>variazioni</a:t>
            </a:r>
            <a:r>
              <a:rPr lang="en-US" altLang="en-US" sz="2000" dirty="0">
                <a:latin typeface="+mj-lt"/>
                <a:ea typeface="Microsoft YaHei" panose="020B0503020204020204" pitchFamily="34" charset="-122"/>
                <a:cs typeface="Calibri" panose="020F0502020204030204" pitchFamily="34" charset="0"/>
              </a:rPr>
              <a:t> </a:t>
            </a:r>
            <a:r>
              <a:rPr lang="en-US" altLang="en-US" sz="2000" dirty="0" err="1">
                <a:latin typeface="+mj-lt"/>
                <a:ea typeface="Microsoft YaHei" panose="020B0503020204020204" pitchFamily="34" charset="-122"/>
                <a:cs typeface="Calibri" panose="020F0502020204030204" pitchFamily="34" charset="0"/>
              </a:rPr>
              <a:t>anche</a:t>
            </a:r>
            <a:r>
              <a:rPr lang="en-US" altLang="en-US" sz="2000" dirty="0">
                <a:latin typeface="+mj-lt"/>
                <a:ea typeface="Microsoft YaHei" panose="020B0503020204020204" pitchFamily="34" charset="-122"/>
                <a:cs typeface="Calibri" panose="020F0502020204030204" pitchFamily="34" charset="0"/>
              </a:rPr>
              <a:t> </a:t>
            </a:r>
            <a:r>
              <a:rPr lang="en-US" altLang="en-US" sz="2000" dirty="0" err="1">
                <a:latin typeface="+mj-lt"/>
                <a:ea typeface="Microsoft YaHei" panose="020B0503020204020204" pitchFamily="34" charset="-122"/>
                <a:cs typeface="Calibri" panose="020F0502020204030204" pitchFamily="34" charset="0"/>
              </a:rPr>
              <a:t>sostanziali</a:t>
            </a:r>
            <a:r>
              <a:rPr lang="en-US" altLang="en-US" sz="2000" dirty="0">
                <a:latin typeface="+mj-lt"/>
                <a:ea typeface="Microsoft YaHei" panose="020B0503020204020204" pitchFamily="34" charset="-122"/>
                <a:cs typeface="Calibri" panose="020F0502020204030204" pitchFamily="34" charset="0"/>
              </a:rPr>
              <a:t> </a:t>
            </a:r>
            <a:r>
              <a:rPr lang="en-US" altLang="en-US" sz="2000" dirty="0" err="1">
                <a:latin typeface="+mj-lt"/>
                <a:ea typeface="Microsoft YaHei" panose="020B0503020204020204" pitchFamily="34" charset="-122"/>
                <a:cs typeface="Calibri" panose="020F0502020204030204" pitchFamily="34" charset="0"/>
              </a:rPr>
              <a:t>nella</a:t>
            </a:r>
            <a:r>
              <a:rPr lang="en-US" altLang="en-US" sz="2000" dirty="0">
                <a:latin typeface="+mj-lt"/>
                <a:ea typeface="Microsoft YaHei" panose="020B0503020204020204" pitchFamily="34" charset="-122"/>
                <a:cs typeface="Calibri" panose="020F0502020204030204" pitchFamily="34" charset="0"/>
              </a:rPr>
              <a:t> </a:t>
            </a:r>
            <a:r>
              <a:rPr lang="en-US" altLang="en-US" sz="2000" dirty="0" err="1">
                <a:latin typeface="+mj-lt"/>
                <a:ea typeface="Microsoft YaHei" panose="020B0503020204020204" pitchFamily="34" charset="-122"/>
                <a:cs typeface="Calibri" panose="020F0502020204030204" pitchFamily="34" charset="0"/>
              </a:rPr>
              <a:t>stesura</a:t>
            </a:r>
            <a:r>
              <a:rPr lang="en-US" altLang="en-US" sz="2000" dirty="0">
                <a:latin typeface="+mj-lt"/>
                <a:ea typeface="Microsoft YaHei" panose="020B0503020204020204" pitchFamily="34" charset="-122"/>
                <a:cs typeface="Calibri" panose="020F0502020204030204" pitchFamily="34" charset="0"/>
              </a:rPr>
              <a:t> finale della </a:t>
            </a:r>
            <a:r>
              <a:rPr lang="en-US" altLang="en-US" sz="2000" dirty="0" err="1">
                <a:latin typeface="+mj-lt"/>
                <a:ea typeface="Microsoft YaHei" panose="020B0503020204020204" pitchFamily="34" charset="-122"/>
                <a:cs typeface="Calibri" panose="020F0502020204030204" pitchFamily="34" charset="0"/>
              </a:rPr>
              <a:t>documentazione</a:t>
            </a:r>
            <a:r>
              <a:rPr lang="en-US" altLang="en-US" sz="2000" dirty="0">
                <a:latin typeface="+mj-lt"/>
                <a:ea typeface="Microsoft YaHei" panose="020B0503020204020204" pitchFamily="34" charset="-122"/>
                <a:cs typeface="Calibri" panose="020F0502020204030204" pitchFamily="34" charset="0"/>
              </a:rPr>
              <a:t> di </a:t>
            </a:r>
            <a:r>
              <a:rPr lang="en-US" altLang="en-US" sz="2000" dirty="0" err="1">
                <a:latin typeface="+mj-lt"/>
                <a:ea typeface="Microsoft YaHei" panose="020B0503020204020204" pitchFamily="34" charset="-122"/>
                <a:cs typeface="Calibri" panose="020F0502020204030204" pitchFamily="34" charset="0"/>
              </a:rPr>
              <a:t>gara</a:t>
            </a:r>
            <a:r>
              <a:rPr lang="en-US" altLang="en-US" sz="2000" dirty="0">
                <a:latin typeface="+mj-lt"/>
                <a:ea typeface="Microsoft YaHei" panose="020B0503020204020204" pitchFamily="34" charset="-122"/>
                <a:cs typeface="Calibri" panose="020F0502020204030204" pitchFamily="34" charset="0"/>
              </a:rPr>
              <a:t>, </a:t>
            </a:r>
            <a:r>
              <a:rPr lang="en-US" altLang="en-US" sz="2000" dirty="0" err="1">
                <a:latin typeface="+mj-lt"/>
                <a:ea typeface="Microsoft YaHei" panose="020B0503020204020204" pitchFamily="34" charset="-122"/>
                <a:cs typeface="Calibri" panose="020F0502020204030204" pitchFamily="34" charset="0"/>
              </a:rPr>
              <a:t>sarà</a:t>
            </a:r>
            <a:r>
              <a:rPr lang="en-US" altLang="en-US" sz="2000" dirty="0">
                <a:latin typeface="+mj-lt"/>
                <a:ea typeface="Microsoft YaHei" panose="020B0503020204020204" pitchFamily="34" charset="-122"/>
                <a:cs typeface="Calibri" panose="020F0502020204030204" pitchFamily="34" charset="0"/>
              </a:rPr>
              <a:t> </a:t>
            </a:r>
            <a:r>
              <a:rPr lang="en-US" altLang="en-US" sz="2000" dirty="0" err="1">
                <a:latin typeface="+mj-lt"/>
                <a:ea typeface="Microsoft YaHei" panose="020B0503020204020204" pitchFamily="34" charset="-122"/>
                <a:cs typeface="Calibri" panose="020F0502020204030204" pitchFamily="34" charset="0"/>
              </a:rPr>
              <a:t>messo</a:t>
            </a:r>
            <a:r>
              <a:rPr lang="en-US" altLang="en-US" sz="2000" dirty="0">
                <a:latin typeface="+mj-lt"/>
                <a:ea typeface="Microsoft YaHei" panose="020B0503020204020204" pitchFamily="34" charset="-122"/>
                <a:cs typeface="Calibri" panose="020F0502020204030204" pitchFamily="34" charset="0"/>
              </a:rPr>
              <a:t> a </a:t>
            </a:r>
            <a:r>
              <a:rPr lang="en-US" altLang="en-US" sz="2000" dirty="0" err="1">
                <a:latin typeface="+mj-lt"/>
                <a:ea typeface="Microsoft YaHei" panose="020B0503020204020204" pitchFamily="34" charset="-122"/>
                <a:cs typeface="Calibri" panose="020F0502020204030204" pitchFamily="34" charset="0"/>
              </a:rPr>
              <a:t>disposizione</a:t>
            </a:r>
            <a:r>
              <a:rPr lang="en-US" altLang="en-US" sz="2000" dirty="0">
                <a:latin typeface="+mj-lt"/>
                <a:ea typeface="Microsoft YaHei" panose="020B0503020204020204" pitchFamily="34" charset="-122"/>
                <a:cs typeface="Calibri" panose="020F0502020204030204" pitchFamily="34" charset="0"/>
              </a:rPr>
              <a:t> </a:t>
            </a:r>
            <a:r>
              <a:rPr lang="en-US" altLang="en-US" sz="2000" dirty="0" err="1">
                <a:latin typeface="+mj-lt"/>
                <a:ea typeface="Microsoft YaHei" panose="020B0503020204020204" pitchFamily="34" charset="-122"/>
                <a:cs typeface="Calibri" panose="020F0502020204030204" pitchFamily="34" charset="0"/>
              </a:rPr>
              <a:t>sul</a:t>
            </a:r>
            <a:r>
              <a:rPr lang="en-US" altLang="en-US" sz="2000" dirty="0">
                <a:latin typeface="+mj-lt"/>
                <a:ea typeface="Microsoft YaHei" panose="020B0503020204020204" pitchFamily="34" charset="-122"/>
                <a:cs typeface="Calibri" panose="020F0502020204030204" pitchFamily="34" charset="0"/>
              </a:rPr>
              <a:t> </a:t>
            </a:r>
            <a:r>
              <a:rPr lang="en-US" altLang="en-US" sz="2000" dirty="0" err="1">
                <a:latin typeface="+mj-lt"/>
                <a:ea typeface="Microsoft YaHei" panose="020B0503020204020204" pitchFamily="34" charset="-122"/>
                <a:cs typeface="Calibri" panose="020F0502020204030204" pitchFamily="34" charset="0"/>
              </a:rPr>
              <a:t>portale</a:t>
            </a:r>
            <a:r>
              <a:rPr lang="en-US" altLang="en-US" sz="2000" dirty="0">
                <a:latin typeface="+mj-lt"/>
                <a:ea typeface="Microsoft YaHei" panose="020B0503020204020204" pitchFamily="34" charset="-122"/>
                <a:cs typeface="Calibri" panose="020F0502020204030204" pitchFamily="34" charset="0"/>
              </a:rPr>
              <a:t> </a:t>
            </a:r>
            <a:r>
              <a:rPr lang="en-US" altLang="en-US" sz="2000" dirty="0" err="1">
                <a:latin typeface="+mj-lt"/>
                <a:ea typeface="Microsoft YaHei" panose="020B0503020204020204" pitchFamily="34" charset="-122"/>
                <a:cs typeface="Calibri" panose="020F0502020204030204" pitchFamily="34" charset="0"/>
              </a:rPr>
              <a:t>dell’Agenzia</a:t>
            </a:r>
            <a:r>
              <a:rPr lang="en-US" altLang="en-US" sz="2000" dirty="0">
                <a:latin typeface="+mj-lt"/>
                <a:ea typeface="Microsoft YaHei" panose="020B0503020204020204" pitchFamily="34" charset="-122"/>
                <a:cs typeface="Calibri" panose="020F0502020204030204" pitchFamily="34" charset="0"/>
              </a:rPr>
              <a:t> Intercent-ER al </a:t>
            </a:r>
            <a:r>
              <a:rPr lang="en-US" altLang="en-US" sz="2000" dirty="0" err="1">
                <a:latin typeface="+mj-lt"/>
                <a:ea typeface="Microsoft YaHei" panose="020B0503020204020204" pitchFamily="34" charset="-122"/>
                <a:cs typeface="Calibri" panose="020F0502020204030204" pitchFamily="34" charset="0"/>
              </a:rPr>
              <a:t>seguente</a:t>
            </a:r>
            <a:r>
              <a:rPr lang="en-US" altLang="en-US" sz="2000" dirty="0">
                <a:latin typeface="+mj-lt"/>
                <a:ea typeface="Microsoft YaHei" panose="020B0503020204020204" pitchFamily="34" charset="-122"/>
                <a:cs typeface="Calibri" panose="020F0502020204030204" pitchFamily="34" charset="0"/>
              </a:rPr>
              <a:t> </a:t>
            </a:r>
            <a:r>
              <a:rPr lang="en-US" altLang="en-US" sz="2000" dirty="0" err="1">
                <a:latin typeface="+mj-lt"/>
                <a:ea typeface="Microsoft YaHei" panose="020B0503020204020204" pitchFamily="34" charset="-122"/>
                <a:cs typeface="Calibri" panose="020F0502020204030204" pitchFamily="34" charset="0"/>
              </a:rPr>
              <a:t>indirizzo</a:t>
            </a:r>
            <a:r>
              <a:rPr lang="en-US" altLang="en-US" sz="2000" dirty="0">
                <a:latin typeface="+mj-lt"/>
                <a:ea typeface="Microsoft YaHei" panose="020B0503020204020204" pitchFamily="34" charset="-122"/>
                <a:cs typeface="Calibri" panose="020F0502020204030204" pitchFamily="34" charset="0"/>
              </a:rPr>
              <a:t>: </a:t>
            </a:r>
            <a:r>
              <a:rPr lang="en-US" altLang="en-US" sz="2000" dirty="0">
                <a:latin typeface="+mj-lt"/>
                <a:ea typeface="Microsoft YaHei" panose="020B0503020204020204" pitchFamily="34" charset="-122"/>
                <a:cs typeface="Calibri" panose="020F0502020204030204" pitchFamily="34" charset="0"/>
                <a:hlinkClick r:id="rId2"/>
              </a:rPr>
              <a:t>http://intercenter.regione.emilia-romagna</a:t>
            </a:r>
            <a:r>
              <a:rPr lang="en-US" altLang="en-US" sz="2000" dirty="0">
                <a:latin typeface="+mj-lt"/>
                <a:ea typeface="Microsoft YaHei" panose="020B0503020204020204" pitchFamily="34" charset="-122"/>
                <a:cs typeface="Calibri" panose="020F0502020204030204" pitchFamily="34" charset="0"/>
              </a:rPr>
              <a:t>.</a:t>
            </a:r>
          </a:p>
          <a:p>
            <a:pPr algn="just">
              <a:lnSpc>
                <a:spcPct val="120000"/>
              </a:lnSpc>
              <a:spcBef>
                <a:spcPct val="0"/>
              </a:spcBef>
              <a:buClrTx/>
              <a:buFontTx/>
              <a:buNone/>
            </a:pPr>
            <a:endParaRPr lang="it-IT" altLang="en-US" sz="2000" dirty="0">
              <a:latin typeface="+mj-lt"/>
              <a:ea typeface="Microsoft YaHei" panose="020B0503020204020204" pitchFamily="34" charset="-122"/>
              <a:cs typeface="Calibri" panose="020F0502020204030204" pitchFamily="34" charset="0"/>
            </a:endParaRPr>
          </a:p>
          <a:p>
            <a:pPr algn="just">
              <a:buFontTx/>
              <a:buNone/>
            </a:pPr>
            <a:r>
              <a:rPr lang="en-US" altLang="en-US" sz="2000" dirty="0" err="1">
                <a:latin typeface="+mj-lt"/>
                <a:ea typeface="Microsoft YaHei" panose="020B0503020204020204" pitchFamily="34" charset="-122"/>
                <a:cs typeface="Calibri" panose="020F0502020204030204" pitchFamily="34" charset="0"/>
              </a:rPr>
              <a:t>Eventuali</a:t>
            </a:r>
            <a:r>
              <a:rPr lang="en-US" altLang="en-US" sz="2000" dirty="0">
                <a:latin typeface="+mj-lt"/>
                <a:ea typeface="Microsoft YaHei" panose="020B0503020204020204" pitchFamily="34" charset="-122"/>
                <a:cs typeface="Calibri" panose="020F0502020204030204" pitchFamily="34" charset="0"/>
              </a:rPr>
              <a:t> </a:t>
            </a:r>
            <a:r>
              <a:rPr lang="en-US" altLang="en-US" sz="2000" dirty="0" err="1">
                <a:latin typeface="+mj-lt"/>
                <a:ea typeface="Microsoft YaHei" panose="020B0503020204020204" pitchFamily="34" charset="-122"/>
                <a:cs typeface="Calibri" panose="020F0502020204030204" pitchFamily="34" charset="0"/>
              </a:rPr>
              <a:t>osservazioni</a:t>
            </a:r>
            <a:r>
              <a:rPr lang="en-US" altLang="en-US" sz="2000" dirty="0">
                <a:latin typeface="+mj-lt"/>
                <a:ea typeface="Microsoft YaHei" panose="020B0503020204020204" pitchFamily="34" charset="-122"/>
                <a:cs typeface="Calibri" panose="020F0502020204030204" pitchFamily="34" charset="0"/>
              </a:rPr>
              <a:t> in </a:t>
            </a:r>
            <a:r>
              <a:rPr lang="en-US" altLang="en-US" sz="2000" dirty="0" err="1">
                <a:latin typeface="+mj-lt"/>
                <a:ea typeface="Microsoft YaHei" panose="020B0503020204020204" pitchFamily="34" charset="-122"/>
                <a:cs typeface="Calibri" panose="020F0502020204030204" pitchFamily="34" charset="0"/>
              </a:rPr>
              <a:t>merito</a:t>
            </a:r>
            <a:r>
              <a:rPr lang="en-US" altLang="en-US" sz="2000" dirty="0">
                <a:latin typeface="+mj-lt"/>
                <a:ea typeface="Microsoft YaHei" panose="020B0503020204020204" pitchFamily="34" charset="-122"/>
                <a:cs typeface="Calibri" panose="020F0502020204030204" pitchFamily="34" charset="0"/>
              </a:rPr>
              <a:t> al </a:t>
            </a:r>
            <a:r>
              <a:rPr lang="en-US" altLang="en-US" sz="2000" dirty="0" err="1">
                <a:latin typeface="+mj-lt"/>
                <a:ea typeface="Microsoft YaHei" panose="020B0503020204020204" pitchFamily="34" charset="-122"/>
                <a:cs typeface="Calibri" panose="020F0502020204030204" pitchFamily="34" charset="0"/>
              </a:rPr>
              <a:t>materiale</a:t>
            </a:r>
            <a:r>
              <a:rPr lang="en-US" altLang="en-US" sz="2000" dirty="0">
                <a:latin typeface="+mj-lt"/>
                <a:ea typeface="Microsoft YaHei" panose="020B0503020204020204" pitchFamily="34" charset="-122"/>
                <a:cs typeface="Calibri" panose="020F0502020204030204" pitchFamily="34" charset="0"/>
              </a:rPr>
              <a:t> </a:t>
            </a:r>
            <a:r>
              <a:rPr lang="en-US" altLang="en-US" sz="2000" dirty="0" err="1">
                <a:latin typeface="+mj-lt"/>
                <a:ea typeface="Microsoft YaHei" panose="020B0503020204020204" pitchFamily="34" charset="-122"/>
                <a:cs typeface="Calibri" panose="020F0502020204030204" pitchFamily="34" charset="0"/>
              </a:rPr>
              <a:t>pubblicato</a:t>
            </a:r>
            <a:r>
              <a:rPr lang="en-US" altLang="en-US" sz="2000" dirty="0">
                <a:latin typeface="+mj-lt"/>
                <a:ea typeface="Microsoft YaHei" panose="020B0503020204020204" pitchFamily="34" charset="-122"/>
                <a:cs typeface="Calibri" panose="020F0502020204030204" pitchFamily="34" charset="0"/>
              </a:rPr>
              <a:t> </a:t>
            </a:r>
            <a:r>
              <a:rPr lang="en-US" altLang="en-US" sz="2000" dirty="0" err="1">
                <a:latin typeface="+mj-lt"/>
                <a:ea typeface="Microsoft YaHei" panose="020B0503020204020204" pitchFamily="34" charset="-122"/>
                <a:cs typeface="Calibri" panose="020F0502020204030204" pitchFamily="34" charset="0"/>
              </a:rPr>
              <a:t>dovranno</a:t>
            </a:r>
            <a:r>
              <a:rPr lang="en-US" altLang="en-US" sz="2000" dirty="0">
                <a:latin typeface="+mj-lt"/>
                <a:ea typeface="Microsoft YaHei" panose="020B0503020204020204" pitchFamily="34" charset="-122"/>
                <a:cs typeface="Calibri" panose="020F0502020204030204" pitchFamily="34" charset="0"/>
              </a:rPr>
              <a:t> </a:t>
            </a:r>
            <a:r>
              <a:rPr lang="en-US" altLang="en-US" sz="2000" dirty="0" err="1">
                <a:latin typeface="+mj-lt"/>
                <a:ea typeface="Microsoft YaHei" panose="020B0503020204020204" pitchFamily="34" charset="-122"/>
                <a:cs typeface="Calibri" panose="020F0502020204030204" pitchFamily="34" charset="0"/>
              </a:rPr>
              <a:t>essere</a:t>
            </a:r>
            <a:r>
              <a:rPr lang="en-US" altLang="en-US" sz="2000" dirty="0">
                <a:latin typeface="+mj-lt"/>
                <a:ea typeface="Microsoft YaHei" panose="020B0503020204020204" pitchFamily="34" charset="-122"/>
                <a:cs typeface="Calibri" panose="020F0502020204030204" pitchFamily="34" charset="0"/>
              </a:rPr>
              <a:t> </a:t>
            </a:r>
            <a:r>
              <a:rPr lang="en-US" altLang="en-US" sz="2000" dirty="0" err="1">
                <a:latin typeface="+mj-lt"/>
                <a:ea typeface="Microsoft YaHei" panose="020B0503020204020204" pitchFamily="34" charset="-122"/>
                <a:cs typeface="Calibri" panose="020F0502020204030204" pitchFamily="34" charset="0"/>
              </a:rPr>
              <a:t>inviate</a:t>
            </a:r>
            <a:r>
              <a:rPr lang="en-US" altLang="en-US" sz="2000" dirty="0">
                <a:latin typeface="+mj-lt"/>
                <a:ea typeface="Microsoft YaHei" panose="020B0503020204020204" pitchFamily="34" charset="-122"/>
                <a:cs typeface="Calibri" panose="020F0502020204030204" pitchFamily="34" charset="0"/>
              </a:rPr>
              <a:t> </a:t>
            </a:r>
            <a:r>
              <a:rPr lang="en-US" altLang="en-US" sz="2000" dirty="0" err="1">
                <a:latin typeface="+mj-lt"/>
                <a:ea typeface="Microsoft YaHei" panose="020B0503020204020204" pitchFamily="34" charset="-122"/>
                <a:cs typeface="Calibri" panose="020F0502020204030204" pitchFamily="34" charset="0"/>
              </a:rPr>
              <a:t>all’indirizzo</a:t>
            </a:r>
            <a:r>
              <a:rPr lang="en-US" altLang="en-US" sz="2000" dirty="0">
                <a:latin typeface="+mj-lt"/>
                <a:ea typeface="Microsoft YaHei" panose="020B0503020204020204" pitchFamily="34" charset="-122"/>
                <a:cs typeface="Calibri" panose="020F0502020204030204" pitchFamily="34" charset="0"/>
              </a:rPr>
              <a:t> e-mail: </a:t>
            </a:r>
            <a:r>
              <a:rPr lang="en-US" altLang="en-US" sz="2000" u="sng" dirty="0">
                <a:solidFill>
                  <a:schemeClr val="accent1"/>
                </a:solidFill>
                <a:latin typeface="+mj-lt"/>
                <a:ea typeface="Microsoft YaHei" panose="020B0503020204020204" pitchFamily="34" charset="-122"/>
                <a:cs typeface="Calibri" panose="020F0502020204030204" pitchFamily="34" charset="0"/>
              </a:rPr>
              <a:t>i</a:t>
            </a:r>
            <a:r>
              <a:rPr lang="en-US" altLang="en-US" sz="2000" u="sng" dirty="0">
                <a:solidFill>
                  <a:srgbClr val="FF0000"/>
                </a:solidFill>
                <a:latin typeface="+mj-lt"/>
                <a:ea typeface="Microsoft YaHei" panose="020B0503020204020204" pitchFamily="34" charset="-122"/>
                <a:cs typeface="Calibri" panose="020F0502020204030204" pitchFamily="34" charset="0"/>
                <a:hlinkClick r:id="rId3"/>
              </a:rPr>
              <a:t>n</a:t>
            </a:r>
            <a:r>
              <a:rPr lang="en-US" altLang="en-US" sz="2000" dirty="0">
                <a:latin typeface="+mj-lt"/>
                <a:ea typeface="Microsoft YaHei" panose="020B0503020204020204" pitchFamily="34" charset="-122"/>
                <a:cs typeface="Calibri" panose="020F0502020204030204" pitchFamily="34" charset="0"/>
                <a:hlinkClick r:id="rId3"/>
              </a:rPr>
              <a:t>tercenter@regione.emilia-romagna.it</a:t>
            </a:r>
            <a:r>
              <a:rPr lang="en-US" altLang="en-US" sz="2000" dirty="0">
                <a:latin typeface="+mj-lt"/>
                <a:ea typeface="Microsoft YaHei" panose="020B0503020204020204" pitchFamily="34" charset="-122"/>
                <a:cs typeface="Calibri" panose="020F0502020204030204" pitchFamily="34" charset="0"/>
              </a:rPr>
              <a:t> </a:t>
            </a:r>
            <a:r>
              <a:rPr lang="en-US" altLang="en-US" sz="2000" dirty="0" err="1">
                <a:latin typeface="+mj-lt"/>
                <a:ea typeface="Microsoft YaHei" panose="020B0503020204020204" pitchFamily="34" charset="-122"/>
                <a:cs typeface="Calibri" panose="020F0502020204030204" pitchFamily="34" charset="0"/>
              </a:rPr>
              <a:t>entro</a:t>
            </a:r>
            <a:r>
              <a:rPr lang="en-US" altLang="en-US" sz="2000" dirty="0">
                <a:latin typeface="+mj-lt"/>
                <a:ea typeface="Microsoft YaHei" panose="020B0503020204020204" pitchFamily="34" charset="-122"/>
                <a:cs typeface="Calibri" panose="020F0502020204030204" pitchFamily="34" charset="0"/>
              </a:rPr>
              <a:t> e non </a:t>
            </a:r>
            <a:r>
              <a:rPr lang="en-US" altLang="en-US" sz="2000" dirty="0" err="1">
                <a:latin typeface="+mj-lt"/>
                <a:ea typeface="Microsoft YaHei" panose="020B0503020204020204" pitchFamily="34" charset="-122"/>
                <a:cs typeface="Calibri" panose="020F0502020204030204" pitchFamily="34" charset="0"/>
              </a:rPr>
              <a:t>oltre</a:t>
            </a:r>
            <a:r>
              <a:rPr lang="en-US" altLang="en-US" sz="2000" dirty="0">
                <a:latin typeface="+mj-lt"/>
                <a:ea typeface="Microsoft YaHei" panose="020B0503020204020204" pitchFamily="34" charset="-122"/>
                <a:cs typeface="Calibri" panose="020F0502020204030204" pitchFamily="34" charset="0"/>
              </a:rPr>
              <a:t> </a:t>
            </a:r>
            <a:r>
              <a:rPr lang="en-US" altLang="en-US" sz="2000" dirty="0" err="1">
                <a:latin typeface="+mj-lt"/>
                <a:ea typeface="Microsoft YaHei" panose="020B0503020204020204" pitchFamily="34" charset="-122"/>
                <a:cs typeface="Calibri" panose="020F0502020204030204" pitchFamily="34" charset="0"/>
              </a:rPr>
              <a:t>il</a:t>
            </a:r>
            <a:r>
              <a:rPr lang="en-US" altLang="en-US" sz="2000" dirty="0">
                <a:latin typeface="+mj-lt"/>
                <a:ea typeface="Microsoft YaHei" panose="020B0503020204020204" pitchFamily="34" charset="-122"/>
                <a:cs typeface="Calibri" panose="020F0502020204030204" pitchFamily="34" charset="0"/>
              </a:rPr>
              <a:t> </a:t>
            </a:r>
            <a:r>
              <a:rPr lang="en-US" altLang="en-US" sz="2000" dirty="0" err="1">
                <a:latin typeface="+mj-lt"/>
                <a:ea typeface="Microsoft YaHei" panose="020B0503020204020204" pitchFamily="34" charset="-122"/>
                <a:cs typeface="Calibri" panose="020F0502020204030204" pitchFamily="34" charset="0"/>
              </a:rPr>
              <a:t>giorno</a:t>
            </a:r>
            <a:r>
              <a:rPr lang="en-US" altLang="en-US" sz="2000" dirty="0">
                <a:latin typeface="+mj-lt"/>
                <a:ea typeface="Microsoft YaHei" panose="020B0503020204020204" pitchFamily="34" charset="-122"/>
                <a:cs typeface="Calibri" panose="020F0502020204030204" pitchFamily="34" charset="0"/>
              </a:rPr>
              <a:t>: </a:t>
            </a:r>
            <a:r>
              <a:rPr lang="en-US" altLang="en-US" sz="2800" u="sng" dirty="0">
                <a:latin typeface="+mj-lt"/>
                <a:ea typeface="Microsoft YaHei" panose="020B0503020204020204" pitchFamily="34" charset="-122"/>
                <a:cs typeface="Calibri" panose="020F0502020204030204" pitchFamily="34" charset="0"/>
              </a:rPr>
              <a:t>14 </a:t>
            </a:r>
            <a:r>
              <a:rPr lang="en-US" altLang="en-US" sz="2800" u="sng" dirty="0" err="1">
                <a:latin typeface="+mj-lt"/>
                <a:ea typeface="Microsoft YaHei" panose="020B0503020204020204" pitchFamily="34" charset="-122"/>
                <a:cs typeface="Calibri" panose="020F0502020204030204" pitchFamily="34" charset="0"/>
              </a:rPr>
              <a:t>novembre</a:t>
            </a:r>
            <a:r>
              <a:rPr lang="en-US" altLang="en-US" sz="2800" u="sng" dirty="0">
                <a:latin typeface="+mj-lt"/>
                <a:ea typeface="Microsoft YaHei" panose="020B0503020204020204" pitchFamily="34" charset="-122"/>
                <a:cs typeface="Calibri" panose="020F0502020204030204" pitchFamily="34" charset="0"/>
              </a:rPr>
              <a:t> 2019</a:t>
            </a:r>
          </a:p>
          <a:p>
            <a:pPr algn="just">
              <a:buFontTx/>
              <a:buNone/>
            </a:pPr>
            <a:endParaRPr lang="en-US" altLang="en-US" sz="2000" dirty="0">
              <a:latin typeface="+mj-lt"/>
              <a:ea typeface="Microsoft YaHei" panose="020B0503020204020204" pitchFamily="34" charset="-122"/>
              <a:cs typeface="Calibri" panose="020F0502020204030204" pitchFamily="34" charset="0"/>
            </a:endParaRPr>
          </a:p>
          <a:p>
            <a:pPr algn="just">
              <a:buFontTx/>
              <a:buNone/>
            </a:pPr>
            <a:r>
              <a:rPr lang="en-US" altLang="en-US" sz="2000" dirty="0" err="1">
                <a:latin typeface="+mj-lt"/>
                <a:ea typeface="Microsoft YaHei" panose="020B0503020204020204" pitchFamily="34" charset="-122"/>
                <a:cs typeface="Calibri" panose="020F0502020204030204" pitchFamily="34" charset="0"/>
              </a:rPr>
              <a:t>L’esito</a:t>
            </a:r>
            <a:r>
              <a:rPr lang="en-US" altLang="en-US" sz="2000" dirty="0">
                <a:latin typeface="+mj-lt"/>
                <a:ea typeface="Microsoft YaHei" panose="020B0503020204020204" pitchFamily="34" charset="-122"/>
                <a:cs typeface="Calibri" panose="020F0502020204030204" pitchFamily="34" charset="0"/>
              </a:rPr>
              <a:t> della </a:t>
            </a:r>
            <a:r>
              <a:rPr lang="en-US" altLang="en-US" sz="2000" dirty="0" err="1">
                <a:latin typeface="+mj-lt"/>
                <a:ea typeface="Microsoft YaHei" panose="020B0503020204020204" pitchFamily="34" charset="-122"/>
                <a:cs typeface="Calibri" panose="020F0502020204030204" pitchFamily="34" charset="0"/>
              </a:rPr>
              <a:t>presente</a:t>
            </a:r>
            <a:r>
              <a:rPr lang="en-US" altLang="en-US" sz="2000" dirty="0">
                <a:latin typeface="+mj-lt"/>
                <a:ea typeface="Microsoft YaHei" panose="020B0503020204020204" pitchFamily="34" charset="-122"/>
                <a:cs typeface="Calibri" panose="020F0502020204030204" pitchFamily="34" charset="0"/>
              </a:rPr>
              <a:t> </a:t>
            </a:r>
            <a:r>
              <a:rPr lang="en-US" altLang="en-US" sz="2000" dirty="0" err="1">
                <a:latin typeface="+mj-lt"/>
                <a:ea typeface="Microsoft YaHei" panose="020B0503020204020204" pitchFamily="34" charset="-122"/>
                <a:cs typeface="Calibri" panose="020F0502020204030204" pitchFamily="34" charset="0"/>
              </a:rPr>
              <a:t>consultazione</a:t>
            </a:r>
            <a:r>
              <a:rPr lang="en-US" altLang="en-US" sz="2000" dirty="0">
                <a:latin typeface="+mj-lt"/>
                <a:ea typeface="Microsoft YaHei" panose="020B0503020204020204" pitchFamily="34" charset="-122"/>
                <a:cs typeface="Calibri" panose="020F0502020204030204" pitchFamily="34" charset="0"/>
              </a:rPr>
              <a:t> non è in </a:t>
            </a:r>
            <a:r>
              <a:rPr lang="en-US" altLang="en-US" sz="2000" dirty="0" err="1">
                <a:latin typeface="+mj-lt"/>
                <a:ea typeface="Microsoft YaHei" panose="020B0503020204020204" pitchFamily="34" charset="-122"/>
                <a:cs typeface="Calibri" panose="020F0502020204030204" pitchFamily="34" charset="0"/>
              </a:rPr>
              <a:t>alcun</a:t>
            </a:r>
            <a:r>
              <a:rPr lang="en-US" altLang="en-US" sz="2000" dirty="0">
                <a:latin typeface="+mj-lt"/>
                <a:ea typeface="Microsoft YaHei" panose="020B0503020204020204" pitchFamily="34" charset="-122"/>
                <a:cs typeface="Calibri" panose="020F0502020204030204" pitchFamily="34" charset="0"/>
              </a:rPr>
              <a:t> modo </a:t>
            </a:r>
            <a:r>
              <a:rPr lang="en-US" altLang="en-US" sz="2000" dirty="0" err="1">
                <a:latin typeface="+mj-lt"/>
                <a:ea typeface="Microsoft YaHei" panose="020B0503020204020204" pitchFamily="34" charset="-122"/>
                <a:cs typeface="Calibri" panose="020F0502020204030204" pitchFamily="34" charset="0"/>
              </a:rPr>
              <a:t>vincolante</a:t>
            </a:r>
            <a:r>
              <a:rPr lang="en-US" altLang="en-US" sz="2000" dirty="0">
                <a:latin typeface="+mj-lt"/>
                <a:ea typeface="Microsoft YaHei" panose="020B0503020204020204" pitchFamily="34" charset="-122"/>
                <a:cs typeface="Calibri" panose="020F0502020204030204" pitchFamily="34" charset="0"/>
              </a:rPr>
              <a:t> per Intercent-ER, </a:t>
            </a:r>
            <a:r>
              <a:rPr lang="en-US" altLang="en-US" sz="2000" dirty="0" err="1">
                <a:latin typeface="+mj-lt"/>
                <a:ea typeface="Microsoft YaHei" panose="020B0503020204020204" pitchFamily="34" charset="-122"/>
                <a:cs typeface="Calibri" panose="020F0502020204030204" pitchFamily="34" charset="0"/>
              </a:rPr>
              <a:t>che</a:t>
            </a:r>
            <a:r>
              <a:rPr lang="en-US" altLang="en-US" sz="2000" dirty="0">
                <a:latin typeface="+mj-lt"/>
                <a:ea typeface="Microsoft YaHei" panose="020B0503020204020204" pitchFamily="34" charset="-122"/>
                <a:cs typeface="Calibri" panose="020F0502020204030204" pitchFamily="34" charset="0"/>
              </a:rPr>
              <a:t> </a:t>
            </a:r>
            <a:r>
              <a:rPr lang="en-US" altLang="en-US" sz="2000" dirty="0" err="1">
                <a:latin typeface="+mj-lt"/>
                <a:ea typeface="Microsoft YaHei" panose="020B0503020204020204" pitchFamily="34" charset="-122"/>
                <a:cs typeface="Calibri" panose="020F0502020204030204" pitchFamily="34" charset="0"/>
              </a:rPr>
              <a:t>si</a:t>
            </a:r>
            <a:r>
              <a:rPr lang="en-US" altLang="en-US" sz="2000" dirty="0">
                <a:latin typeface="+mj-lt"/>
                <a:ea typeface="Microsoft YaHei" panose="020B0503020204020204" pitchFamily="34" charset="-122"/>
                <a:cs typeface="Calibri" panose="020F0502020204030204" pitchFamily="34" charset="0"/>
              </a:rPr>
              <a:t> </a:t>
            </a:r>
            <a:r>
              <a:rPr lang="en-US" altLang="en-US" sz="2000" dirty="0" err="1">
                <a:latin typeface="+mj-lt"/>
                <a:ea typeface="Microsoft YaHei" panose="020B0503020204020204" pitchFamily="34" charset="-122"/>
                <a:cs typeface="Calibri" panose="020F0502020204030204" pitchFamily="34" charset="0"/>
              </a:rPr>
              <a:t>riserva</a:t>
            </a:r>
            <a:r>
              <a:rPr lang="en-US" altLang="en-US" sz="2000" dirty="0">
                <a:latin typeface="+mj-lt"/>
                <a:ea typeface="Microsoft YaHei" panose="020B0503020204020204" pitchFamily="34" charset="-122"/>
                <a:cs typeface="Calibri" panose="020F0502020204030204" pitchFamily="34" charset="0"/>
              </a:rPr>
              <a:t> la </a:t>
            </a:r>
            <a:r>
              <a:rPr lang="en-US" altLang="en-US" sz="2000" dirty="0" err="1">
                <a:latin typeface="+mj-lt"/>
                <a:ea typeface="Microsoft YaHei" panose="020B0503020204020204" pitchFamily="34" charset="-122"/>
                <a:cs typeface="Calibri" panose="020F0502020204030204" pitchFamily="34" charset="0"/>
              </a:rPr>
              <a:t>più</a:t>
            </a:r>
            <a:r>
              <a:rPr lang="en-US" altLang="en-US" sz="2000" dirty="0">
                <a:latin typeface="+mj-lt"/>
                <a:ea typeface="Microsoft YaHei" panose="020B0503020204020204" pitchFamily="34" charset="-122"/>
                <a:cs typeface="Calibri" panose="020F0502020204030204" pitchFamily="34" charset="0"/>
              </a:rPr>
              <a:t> </a:t>
            </a:r>
            <a:r>
              <a:rPr lang="en-US" altLang="en-US" sz="2000" dirty="0" err="1">
                <a:latin typeface="+mj-lt"/>
                <a:ea typeface="Microsoft YaHei" panose="020B0503020204020204" pitchFamily="34" charset="-122"/>
                <a:cs typeface="Calibri" panose="020F0502020204030204" pitchFamily="34" charset="0"/>
              </a:rPr>
              <a:t>ampia</a:t>
            </a:r>
            <a:r>
              <a:rPr lang="en-US" altLang="en-US" sz="2000" dirty="0">
                <a:latin typeface="+mj-lt"/>
                <a:ea typeface="Microsoft YaHei" panose="020B0503020204020204" pitchFamily="34" charset="-122"/>
                <a:cs typeface="Calibri" panose="020F0502020204030204" pitchFamily="34" charset="0"/>
              </a:rPr>
              <a:t> </a:t>
            </a:r>
            <a:r>
              <a:rPr lang="en-US" altLang="en-US" sz="2000" dirty="0" err="1">
                <a:latin typeface="+mj-lt"/>
                <a:ea typeface="Microsoft YaHei" panose="020B0503020204020204" pitchFamily="34" charset="-122"/>
                <a:cs typeface="Calibri" panose="020F0502020204030204" pitchFamily="34" charset="0"/>
              </a:rPr>
              <a:t>discrezionalità</a:t>
            </a:r>
            <a:r>
              <a:rPr lang="en-US" altLang="en-US" sz="2000" dirty="0">
                <a:latin typeface="+mj-lt"/>
                <a:ea typeface="Microsoft YaHei" panose="020B0503020204020204" pitchFamily="34" charset="-122"/>
                <a:cs typeface="Calibri" panose="020F0502020204030204" pitchFamily="34" charset="0"/>
              </a:rPr>
              <a:t> rispetto </a:t>
            </a:r>
            <a:r>
              <a:rPr lang="en-US" altLang="en-US" sz="2000" dirty="0" err="1">
                <a:latin typeface="+mj-lt"/>
                <a:ea typeface="Microsoft YaHei" panose="020B0503020204020204" pitchFamily="34" charset="-122"/>
                <a:cs typeface="Calibri" panose="020F0502020204030204" pitchFamily="34" charset="0"/>
              </a:rPr>
              <a:t>alle</a:t>
            </a:r>
            <a:r>
              <a:rPr lang="en-US" altLang="en-US" sz="2000" dirty="0">
                <a:latin typeface="+mj-lt"/>
                <a:ea typeface="Microsoft YaHei" panose="020B0503020204020204" pitchFamily="34" charset="-122"/>
                <a:cs typeface="Calibri" panose="020F0502020204030204" pitchFamily="34" charset="0"/>
              </a:rPr>
              <a:t> </a:t>
            </a:r>
            <a:r>
              <a:rPr lang="en-US" altLang="en-US" sz="2000" dirty="0" err="1">
                <a:latin typeface="+mj-lt"/>
                <a:ea typeface="Microsoft YaHei" panose="020B0503020204020204" pitchFamily="34" charset="-122"/>
                <a:cs typeface="Calibri" panose="020F0502020204030204" pitchFamily="34" charset="0"/>
              </a:rPr>
              <a:t>decisioni</a:t>
            </a:r>
            <a:r>
              <a:rPr lang="en-US" altLang="en-US" sz="2000" dirty="0">
                <a:latin typeface="+mj-lt"/>
                <a:ea typeface="Microsoft YaHei" panose="020B0503020204020204" pitchFamily="34" charset="-122"/>
                <a:cs typeface="Calibri" panose="020F0502020204030204" pitchFamily="34" charset="0"/>
              </a:rPr>
              <a:t> da </a:t>
            </a:r>
            <a:r>
              <a:rPr lang="en-US" altLang="en-US" sz="2000" dirty="0" err="1">
                <a:latin typeface="+mj-lt"/>
                <a:ea typeface="Microsoft YaHei" panose="020B0503020204020204" pitchFamily="34" charset="-122"/>
                <a:cs typeface="Calibri" panose="020F0502020204030204" pitchFamily="34" charset="0"/>
              </a:rPr>
              <a:t>adottare</a:t>
            </a:r>
            <a:r>
              <a:rPr lang="en-US" altLang="en-US" sz="2000" dirty="0">
                <a:latin typeface="+mj-lt"/>
                <a:ea typeface="Microsoft YaHei" panose="020B0503020204020204" pitchFamily="34" charset="-122"/>
                <a:cs typeface="Calibri" panose="020F0502020204030204" pitchFamily="34" charset="0"/>
              </a:rPr>
              <a:t>.</a:t>
            </a:r>
            <a:endParaRPr lang="it-IT" altLang="en-US" sz="2000" dirty="0">
              <a:latin typeface="+mj-lt"/>
              <a:ea typeface="Microsoft YaHei" panose="020B0503020204020204" pitchFamily="34" charset="-122"/>
              <a:cs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egnaposto numero diapositiva 3">
            <a:extLst>
              <a:ext uri="{FF2B5EF4-FFF2-40B4-BE49-F238E27FC236}">
                <a16:creationId xmlns:a16="http://schemas.microsoft.com/office/drawing/2014/main" id="{4E5FED1A-6325-49D4-BFBB-E40DA809D958}"/>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spcBef>
                <a:spcPct val="0"/>
              </a:spcBef>
              <a:buFont typeface="Wingdings" panose="05000000000000000000" pitchFamily="2" charset="2"/>
              <a:buNone/>
            </a:pPr>
            <a:fld id="{D9ECBDD5-3260-4597-821B-1594FF324653}" type="slidenum">
              <a:rPr lang="it-IT" altLang="it-IT" smtClean="0">
                <a:solidFill>
                  <a:srgbClr val="336600"/>
                </a:solidFill>
              </a:rPr>
              <a:pPr>
                <a:spcBef>
                  <a:spcPct val="0"/>
                </a:spcBef>
                <a:buFont typeface="Wingdings" panose="05000000000000000000" pitchFamily="2" charset="2"/>
                <a:buNone/>
              </a:pPr>
              <a:t>2</a:t>
            </a:fld>
            <a:endParaRPr lang="it-IT" altLang="it-IT">
              <a:solidFill>
                <a:srgbClr val="336600"/>
              </a:solidFill>
            </a:endParaRPr>
          </a:p>
        </p:txBody>
      </p:sp>
      <p:sp>
        <p:nvSpPr>
          <p:cNvPr id="6" name="Titolo 2">
            <a:extLst>
              <a:ext uri="{FF2B5EF4-FFF2-40B4-BE49-F238E27FC236}">
                <a16:creationId xmlns:a16="http://schemas.microsoft.com/office/drawing/2014/main" id="{58825151-D4FB-41B1-84AF-12E64367DE12}"/>
              </a:ext>
            </a:extLst>
          </p:cNvPr>
          <p:cNvSpPr txBox="1">
            <a:spLocks/>
          </p:cNvSpPr>
          <p:nvPr/>
        </p:nvSpPr>
        <p:spPr bwMode="auto">
          <a:xfrm>
            <a:off x="974725" y="269875"/>
            <a:ext cx="8596313" cy="357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200" b="1">
                <a:solidFill>
                  <a:srgbClr val="006600"/>
                </a:solidFill>
                <a:latin typeface="+mj-lt"/>
                <a:ea typeface="+mj-ea"/>
                <a:cs typeface="+mj-cs"/>
              </a:defRPr>
            </a:lvl1pPr>
            <a:lvl2pPr algn="l" rtl="0" eaLnBrk="0" fontAlgn="base" hangingPunct="0">
              <a:spcBef>
                <a:spcPct val="0"/>
              </a:spcBef>
              <a:spcAft>
                <a:spcPct val="0"/>
              </a:spcAft>
              <a:defRPr sz="2200" b="1">
                <a:solidFill>
                  <a:srgbClr val="006600"/>
                </a:solidFill>
                <a:latin typeface="Arial" charset="0"/>
              </a:defRPr>
            </a:lvl2pPr>
            <a:lvl3pPr algn="l" rtl="0" eaLnBrk="0" fontAlgn="base" hangingPunct="0">
              <a:spcBef>
                <a:spcPct val="0"/>
              </a:spcBef>
              <a:spcAft>
                <a:spcPct val="0"/>
              </a:spcAft>
              <a:defRPr sz="2200" b="1">
                <a:solidFill>
                  <a:srgbClr val="006600"/>
                </a:solidFill>
                <a:latin typeface="Arial" charset="0"/>
              </a:defRPr>
            </a:lvl3pPr>
            <a:lvl4pPr algn="l" rtl="0" eaLnBrk="0" fontAlgn="base" hangingPunct="0">
              <a:spcBef>
                <a:spcPct val="0"/>
              </a:spcBef>
              <a:spcAft>
                <a:spcPct val="0"/>
              </a:spcAft>
              <a:defRPr sz="2200" b="1">
                <a:solidFill>
                  <a:srgbClr val="006600"/>
                </a:solidFill>
                <a:latin typeface="Arial" charset="0"/>
              </a:defRPr>
            </a:lvl4pPr>
            <a:lvl5pPr algn="l" rtl="0" eaLnBrk="0" fontAlgn="base" hangingPunct="0">
              <a:spcBef>
                <a:spcPct val="0"/>
              </a:spcBef>
              <a:spcAft>
                <a:spcPct val="0"/>
              </a:spcAft>
              <a:defRPr sz="2200" b="1">
                <a:solidFill>
                  <a:srgbClr val="006600"/>
                </a:solidFill>
                <a:latin typeface="Arial" charset="0"/>
              </a:defRPr>
            </a:lvl5pPr>
            <a:lvl6pPr marL="457200" algn="l" rtl="0" eaLnBrk="0" fontAlgn="base" hangingPunct="0">
              <a:spcBef>
                <a:spcPct val="0"/>
              </a:spcBef>
              <a:spcAft>
                <a:spcPct val="0"/>
              </a:spcAft>
              <a:defRPr sz="2200" b="1">
                <a:solidFill>
                  <a:srgbClr val="006600"/>
                </a:solidFill>
                <a:latin typeface="Arial" charset="0"/>
              </a:defRPr>
            </a:lvl6pPr>
            <a:lvl7pPr marL="914400" algn="l" rtl="0" eaLnBrk="0" fontAlgn="base" hangingPunct="0">
              <a:spcBef>
                <a:spcPct val="0"/>
              </a:spcBef>
              <a:spcAft>
                <a:spcPct val="0"/>
              </a:spcAft>
              <a:defRPr sz="2200" b="1">
                <a:solidFill>
                  <a:srgbClr val="006600"/>
                </a:solidFill>
                <a:latin typeface="Arial" charset="0"/>
              </a:defRPr>
            </a:lvl7pPr>
            <a:lvl8pPr marL="1371600" algn="l" rtl="0" eaLnBrk="0" fontAlgn="base" hangingPunct="0">
              <a:spcBef>
                <a:spcPct val="0"/>
              </a:spcBef>
              <a:spcAft>
                <a:spcPct val="0"/>
              </a:spcAft>
              <a:defRPr sz="2200" b="1">
                <a:solidFill>
                  <a:srgbClr val="006600"/>
                </a:solidFill>
                <a:latin typeface="Arial" charset="0"/>
              </a:defRPr>
            </a:lvl8pPr>
            <a:lvl9pPr marL="1828800" algn="l" rtl="0" eaLnBrk="0" fontAlgn="base" hangingPunct="0">
              <a:spcBef>
                <a:spcPct val="0"/>
              </a:spcBef>
              <a:spcAft>
                <a:spcPct val="0"/>
              </a:spcAft>
              <a:defRPr sz="2200" b="1">
                <a:solidFill>
                  <a:srgbClr val="006600"/>
                </a:solidFill>
                <a:latin typeface="Arial" charset="0"/>
              </a:defRPr>
            </a:lvl9pPr>
          </a:lstStyle>
          <a:p>
            <a:pPr algn="ctr">
              <a:defRPr/>
            </a:pPr>
            <a:r>
              <a:rPr lang="it-IT" altLang="it-IT" kern="0" dirty="0">
                <a:solidFill>
                  <a:schemeClr val="bg1"/>
                </a:solidFill>
                <a:latin typeface="Calibri" panose="020F0502020204030204" pitchFamily="34" charset="0"/>
              </a:rPr>
              <a:t>Sommario</a:t>
            </a:r>
            <a:endParaRPr lang="it-IT" altLang="it-IT" sz="1800" kern="0" dirty="0">
              <a:solidFill>
                <a:schemeClr val="bg1"/>
              </a:solidFill>
              <a:latin typeface="Calibri" panose="020F0502020204030204" pitchFamily="34" charset="0"/>
            </a:endParaRPr>
          </a:p>
        </p:txBody>
      </p:sp>
      <p:sp>
        <p:nvSpPr>
          <p:cNvPr id="6148" name="Rectangle 35">
            <a:extLst>
              <a:ext uri="{FF2B5EF4-FFF2-40B4-BE49-F238E27FC236}">
                <a16:creationId xmlns:a16="http://schemas.microsoft.com/office/drawing/2014/main" id="{9C7F4E02-E8DE-421F-B0A8-BC30D2422739}"/>
              </a:ext>
            </a:extLst>
          </p:cNvPr>
          <p:cNvSpPr>
            <a:spLocks noChangeArrowheads="1"/>
          </p:cNvSpPr>
          <p:nvPr/>
        </p:nvSpPr>
        <p:spPr bwMode="auto">
          <a:xfrm>
            <a:off x="2292350" y="1860550"/>
            <a:ext cx="5845175" cy="253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lnSpc>
                <a:spcPct val="150000"/>
              </a:lnSpc>
              <a:spcBef>
                <a:spcPts val="600"/>
              </a:spcBef>
              <a:buSzPct val="70000"/>
              <a:buFont typeface="Wingdings" panose="05000000000000000000" pitchFamily="2" charset="2"/>
              <a:buNone/>
            </a:pPr>
            <a:r>
              <a:rPr lang="it-IT" altLang="it-IT" sz="2400" b="1">
                <a:latin typeface="Calibri" panose="020F0502020204030204" pitchFamily="34" charset="0"/>
                <a:ea typeface="ＭＳ Ｐゴシック" panose="020B0600070205080204" pitchFamily="34" charset="-128"/>
              </a:rPr>
              <a:t>Oggetto della procedura</a:t>
            </a:r>
          </a:p>
          <a:p>
            <a:pPr>
              <a:lnSpc>
                <a:spcPct val="150000"/>
              </a:lnSpc>
              <a:spcBef>
                <a:spcPts val="600"/>
              </a:spcBef>
              <a:buSzPct val="70000"/>
              <a:buFont typeface="Wingdings" panose="05000000000000000000" pitchFamily="2" charset="2"/>
              <a:buNone/>
            </a:pPr>
            <a:r>
              <a:rPr lang="it-IT" altLang="it-IT" sz="2400">
                <a:latin typeface="Calibri" panose="020F0502020204030204" pitchFamily="34" charset="0"/>
                <a:ea typeface="ＭＳ Ｐゴシック" panose="020B0600070205080204" pitchFamily="34" charset="-128"/>
              </a:rPr>
              <a:t>Analisi della domanda</a:t>
            </a:r>
          </a:p>
          <a:p>
            <a:pPr>
              <a:lnSpc>
                <a:spcPct val="150000"/>
              </a:lnSpc>
              <a:spcBef>
                <a:spcPts val="600"/>
              </a:spcBef>
              <a:buSzPct val="70000"/>
              <a:buFont typeface="Wingdings" panose="05000000000000000000" pitchFamily="2" charset="2"/>
              <a:buNone/>
            </a:pPr>
            <a:r>
              <a:rPr lang="it-IT" altLang="it-IT" sz="2400">
                <a:latin typeface="Calibri" panose="020F0502020204030204" pitchFamily="34" charset="0"/>
                <a:ea typeface="ＭＳ Ｐゴシック" panose="020B0600070205080204" pitchFamily="34" charset="-128"/>
              </a:rPr>
              <a:t>Analisi dell’</a:t>
            </a:r>
            <a:r>
              <a:rPr lang="it-IT" altLang="ja-JP" sz="2400">
                <a:latin typeface="Calibri" panose="020F0502020204030204" pitchFamily="34" charset="0"/>
                <a:ea typeface="ＭＳ Ｐゴシック" panose="020B0600070205080204" pitchFamily="34" charset="-128"/>
              </a:rPr>
              <a:t>offerta</a:t>
            </a:r>
          </a:p>
          <a:p>
            <a:pPr>
              <a:lnSpc>
                <a:spcPct val="150000"/>
              </a:lnSpc>
              <a:spcBef>
                <a:spcPts val="600"/>
              </a:spcBef>
              <a:buSzPct val="70000"/>
              <a:buFont typeface="Wingdings" panose="05000000000000000000" pitchFamily="2" charset="2"/>
              <a:buNone/>
            </a:pPr>
            <a:r>
              <a:rPr lang="it-IT" altLang="it-IT" sz="2400">
                <a:latin typeface="Calibri" panose="020F0502020204030204" pitchFamily="34" charset="0"/>
                <a:ea typeface="ＭＳ Ｐゴシック" panose="020B0600070205080204" pitchFamily="34" charset="-128"/>
              </a:rPr>
              <a:t>Strategia di gara</a:t>
            </a:r>
          </a:p>
        </p:txBody>
      </p:sp>
      <p:sp>
        <p:nvSpPr>
          <p:cNvPr id="16" name="Rettangolo arrotondato 11">
            <a:extLst>
              <a:ext uri="{FF2B5EF4-FFF2-40B4-BE49-F238E27FC236}">
                <a16:creationId xmlns:a16="http://schemas.microsoft.com/office/drawing/2014/main" id="{955B2AE6-DBB6-4B52-A515-36FD55DF0EFD}"/>
              </a:ext>
            </a:extLst>
          </p:cNvPr>
          <p:cNvSpPr/>
          <p:nvPr/>
        </p:nvSpPr>
        <p:spPr bwMode="auto">
          <a:xfrm>
            <a:off x="1784458" y="2723843"/>
            <a:ext cx="293481" cy="294317"/>
          </a:xfrm>
          <a:prstGeom prst="roundRect">
            <a:avLst/>
          </a:prstGeom>
          <a:solidFill>
            <a:srgbClr val="006600">
              <a:alpha val="31000"/>
            </a:srgbClr>
          </a:solidFill>
          <a:ln w="9525" cap="flat" cmpd="sng" algn="ctr">
            <a:noFill/>
            <a:prstDash val="solid"/>
            <a:round/>
            <a:headEnd type="none" w="med" len="med"/>
            <a:tailEnd type="none" w="med" len="med"/>
          </a:ln>
          <a:effectLst/>
          <a:scene3d>
            <a:camera prst="orthographicFront"/>
            <a:lightRig rig="threePt" dir="t"/>
          </a:scene3d>
          <a:sp3d>
            <a:bevelT/>
          </a:sp3d>
        </p:spPr>
        <p:txBody>
          <a:bodyPr/>
          <a:lstStyle/>
          <a:p>
            <a:pPr algn="ctr">
              <a:buClr>
                <a:srgbClr val="CC0000"/>
              </a:buClr>
              <a:buSzPct val="70000"/>
              <a:buFont typeface="Wingdings" pitchFamily="2" charset="2"/>
              <a:buNone/>
              <a:defRPr/>
            </a:pPr>
            <a:endParaRPr lang="it-IT" dirty="0">
              <a:latin typeface="Arial" charset="0"/>
            </a:endParaRPr>
          </a:p>
        </p:txBody>
      </p:sp>
      <p:sp>
        <p:nvSpPr>
          <p:cNvPr id="17" name="Rettangolo arrotondato 11">
            <a:extLst>
              <a:ext uri="{FF2B5EF4-FFF2-40B4-BE49-F238E27FC236}">
                <a16:creationId xmlns:a16="http://schemas.microsoft.com/office/drawing/2014/main" id="{13EA7BA0-59C8-42C0-9239-079785269E29}"/>
              </a:ext>
            </a:extLst>
          </p:cNvPr>
          <p:cNvSpPr/>
          <p:nvPr/>
        </p:nvSpPr>
        <p:spPr bwMode="auto">
          <a:xfrm>
            <a:off x="1784458" y="3339679"/>
            <a:ext cx="293481" cy="294317"/>
          </a:xfrm>
          <a:prstGeom prst="roundRect">
            <a:avLst/>
          </a:prstGeom>
          <a:solidFill>
            <a:srgbClr val="006600">
              <a:alpha val="31000"/>
            </a:srgbClr>
          </a:solidFill>
          <a:ln w="9525" cap="flat" cmpd="sng" algn="ctr">
            <a:noFill/>
            <a:prstDash val="solid"/>
            <a:round/>
            <a:headEnd type="none" w="med" len="med"/>
            <a:tailEnd type="none" w="med" len="med"/>
          </a:ln>
          <a:effectLst/>
          <a:scene3d>
            <a:camera prst="orthographicFront"/>
            <a:lightRig rig="threePt" dir="t"/>
          </a:scene3d>
          <a:sp3d>
            <a:bevelT/>
          </a:sp3d>
        </p:spPr>
        <p:txBody>
          <a:bodyPr/>
          <a:lstStyle/>
          <a:p>
            <a:pPr algn="ctr">
              <a:buClr>
                <a:srgbClr val="CC0000"/>
              </a:buClr>
              <a:buSzPct val="70000"/>
              <a:buFont typeface="Wingdings" pitchFamily="2" charset="2"/>
              <a:buNone/>
              <a:defRPr/>
            </a:pPr>
            <a:endParaRPr lang="it-IT" dirty="0">
              <a:latin typeface="Arial" charset="0"/>
            </a:endParaRPr>
          </a:p>
        </p:txBody>
      </p:sp>
      <p:sp>
        <p:nvSpPr>
          <p:cNvPr id="18" name="Rettangolo arrotondato 11">
            <a:extLst>
              <a:ext uri="{FF2B5EF4-FFF2-40B4-BE49-F238E27FC236}">
                <a16:creationId xmlns:a16="http://schemas.microsoft.com/office/drawing/2014/main" id="{7EEBA152-E5DA-4E5D-8579-47C52FDBBE14}"/>
              </a:ext>
            </a:extLst>
          </p:cNvPr>
          <p:cNvSpPr/>
          <p:nvPr/>
        </p:nvSpPr>
        <p:spPr bwMode="auto">
          <a:xfrm>
            <a:off x="1784458" y="3955515"/>
            <a:ext cx="293481" cy="294317"/>
          </a:xfrm>
          <a:prstGeom prst="roundRect">
            <a:avLst/>
          </a:prstGeom>
          <a:solidFill>
            <a:srgbClr val="006600">
              <a:alpha val="31000"/>
            </a:srgbClr>
          </a:solidFill>
          <a:ln w="9525" cap="flat" cmpd="sng" algn="ctr">
            <a:noFill/>
            <a:prstDash val="solid"/>
            <a:round/>
            <a:headEnd type="none" w="med" len="med"/>
            <a:tailEnd type="none" w="med" len="med"/>
          </a:ln>
          <a:effectLst/>
          <a:scene3d>
            <a:camera prst="orthographicFront"/>
            <a:lightRig rig="threePt" dir="t"/>
          </a:scene3d>
          <a:sp3d>
            <a:bevelT/>
          </a:sp3d>
        </p:spPr>
        <p:txBody>
          <a:bodyPr/>
          <a:lstStyle/>
          <a:p>
            <a:pPr algn="ctr">
              <a:buClr>
                <a:srgbClr val="CC0000"/>
              </a:buClr>
              <a:buSzPct val="70000"/>
              <a:buFont typeface="Wingdings" pitchFamily="2" charset="2"/>
              <a:buNone/>
              <a:defRPr/>
            </a:pPr>
            <a:endParaRPr lang="it-IT" dirty="0">
              <a:latin typeface="Arial" charset="0"/>
            </a:endParaRPr>
          </a:p>
        </p:txBody>
      </p:sp>
      <p:sp>
        <p:nvSpPr>
          <p:cNvPr id="19" name="Rettangolo arrotondato 11">
            <a:extLst>
              <a:ext uri="{FF2B5EF4-FFF2-40B4-BE49-F238E27FC236}">
                <a16:creationId xmlns:a16="http://schemas.microsoft.com/office/drawing/2014/main" id="{180E4424-48F9-45DB-AE31-EBD9E5007734}"/>
              </a:ext>
            </a:extLst>
          </p:cNvPr>
          <p:cNvSpPr/>
          <p:nvPr/>
        </p:nvSpPr>
        <p:spPr bwMode="auto">
          <a:xfrm>
            <a:off x="1784458" y="2108007"/>
            <a:ext cx="293481" cy="294317"/>
          </a:xfrm>
          <a:prstGeom prst="roundRect">
            <a:avLst/>
          </a:prstGeom>
          <a:solidFill>
            <a:srgbClr val="006600">
              <a:alpha val="70000"/>
            </a:srgbClr>
          </a:solidFill>
          <a:ln w="9525" cap="flat" cmpd="sng" algn="ctr">
            <a:noFill/>
            <a:prstDash val="solid"/>
            <a:round/>
            <a:headEnd type="none" w="med" len="med"/>
            <a:tailEnd type="none" w="med" len="med"/>
          </a:ln>
          <a:effectLst/>
          <a:scene3d>
            <a:camera prst="orthographicFront"/>
            <a:lightRig rig="threePt" dir="t"/>
          </a:scene3d>
          <a:sp3d>
            <a:bevelT/>
          </a:sp3d>
        </p:spPr>
        <p:txBody>
          <a:bodyPr/>
          <a:lstStyle/>
          <a:p>
            <a:pPr algn="ctr">
              <a:buClr>
                <a:srgbClr val="CC0000"/>
              </a:buClr>
              <a:buSzPct val="70000"/>
              <a:buFont typeface="Wingdings" pitchFamily="2" charset="2"/>
              <a:buNone/>
              <a:defRPr/>
            </a:pPr>
            <a:endParaRPr lang="it-IT" dirty="0">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numero diapositiva 3">
            <a:extLst>
              <a:ext uri="{FF2B5EF4-FFF2-40B4-BE49-F238E27FC236}">
                <a16:creationId xmlns:a16="http://schemas.microsoft.com/office/drawing/2014/main" id="{E1D4F455-FFB3-4624-BA47-24517B8A07FE}"/>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spcBef>
                <a:spcPct val="0"/>
              </a:spcBef>
              <a:buFont typeface="Wingdings" panose="05000000000000000000" pitchFamily="2" charset="2"/>
              <a:buNone/>
            </a:pPr>
            <a:fld id="{9A2A4443-08AD-4BD4-B969-C403D569EC23}" type="slidenum">
              <a:rPr lang="it-IT" altLang="it-IT" smtClean="0">
                <a:solidFill>
                  <a:srgbClr val="336600"/>
                </a:solidFill>
              </a:rPr>
              <a:pPr>
                <a:spcBef>
                  <a:spcPct val="0"/>
                </a:spcBef>
                <a:buFont typeface="Wingdings" panose="05000000000000000000" pitchFamily="2" charset="2"/>
                <a:buNone/>
              </a:pPr>
              <a:t>3</a:t>
            </a:fld>
            <a:endParaRPr lang="it-IT" altLang="it-IT">
              <a:solidFill>
                <a:srgbClr val="336600"/>
              </a:solidFill>
            </a:endParaRPr>
          </a:p>
        </p:txBody>
      </p:sp>
      <p:sp>
        <p:nvSpPr>
          <p:cNvPr id="9" name="Titolo 2">
            <a:extLst>
              <a:ext uri="{FF2B5EF4-FFF2-40B4-BE49-F238E27FC236}">
                <a16:creationId xmlns:a16="http://schemas.microsoft.com/office/drawing/2014/main" id="{BF12E306-F7A3-474F-A0AE-F35992BEB728}"/>
              </a:ext>
            </a:extLst>
          </p:cNvPr>
          <p:cNvSpPr txBox="1">
            <a:spLocks/>
          </p:cNvSpPr>
          <p:nvPr/>
        </p:nvSpPr>
        <p:spPr bwMode="auto">
          <a:xfrm>
            <a:off x="974725" y="269875"/>
            <a:ext cx="8596313" cy="357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200" b="1">
                <a:solidFill>
                  <a:srgbClr val="006600"/>
                </a:solidFill>
                <a:latin typeface="+mj-lt"/>
                <a:ea typeface="+mj-ea"/>
                <a:cs typeface="+mj-cs"/>
              </a:defRPr>
            </a:lvl1pPr>
            <a:lvl2pPr algn="l" rtl="0" eaLnBrk="0" fontAlgn="base" hangingPunct="0">
              <a:spcBef>
                <a:spcPct val="0"/>
              </a:spcBef>
              <a:spcAft>
                <a:spcPct val="0"/>
              </a:spcAft>
              <a:defRPr sz="2200" b="1">
                <a:solidFill>
                  <a:srgbClr val="006600"/>
                </a:solidFill>
                <a:latin typeface="Arial" charset="0"/>
              </a:defRPr>
            </a:lvl2pPr>
            <a:lvl3pPr algn="l" rtl="0" eaLnBrk="0" fontAlgn="base" hangingPunct="0">
              <a:spcBef>
                <a:spcPct val="0"/>
              </a:spcBef>
              <a:spcAft>
                <a:spcPct val="0"/>
              </a:spcAft>
              <a:defRPr sz="2200" b="1">
                <a:solidFill>
                  <a:srgbClr val="006600"/>
                </a:solidFill>
                <a:latin typeface="Arial" charset="0"/>
              </a:defRPr>
            </a:lvl3pPr>
            <a:lvl4pPr algn="l" rtl="0" eaLnBrk="0" fontAlgn="base" hangingPunct="0">
              <a:spcBef>
                <a:spcPct val="0"/>
              </a:spcBef>
              <a:spcAft>
                <a:spcPct val="0"/>
              </a:spcAft>
              <a:defRPr sz="2200" b="1">
                <a:solidFill>
                  <a:srgbClr val="006600"/>
                </a:solidFill>
                <a:latin typeface="Arial" charset="0"/>
              </a:defRPr>
            </a:lvl4pPr>
            <a:lvl5pPr algn="l" rtl="0" eaLnBrk="0" fontAlgn="base" hangingPunct="0">
              <a:spcBef>
                <a:spcPct val="0"/>
              </a:spcBef>
              <a:spcAft>
                <a:spcPct val="0"/>
              </a:spcAft>
              <a:defRPr sz="2200" b="1">
                <a:solidFill>
                  <a:srgbClr val="006600"/>
                </a:solidFill>
                <a:latin typeface="Arial" charset="0"/>
              </a:defRPr>
            </a:lvl5pPr>
            <a:lvl6pPr marL="457200" algn="l" rtl="0" eaLnBrk="0" fontAlgn="base" hangingPunct="0">
              <a:spcBef>
                <a:spcPct val="0"/>
              </a:spcBef>
              <a:spcAft>
                <a:spcPct val="0"/>
              </a:spcAft>
              <a:defRPr sz="2200" b="1">
                <a:solidFill>
                  <a:srgbClr val="006600"/>
                </a:solidFill>
                <a:latin typeface="Arial" charset="0"/>
              </a:defRPr>
            </a:lvl6pPr>
            <a:lvl7pPr marL="914400" algn="l" rtl="0" eaLnBrk="0" fontAlgn="base" hangingPunct="0">
              <a:spcBef>
                <a:spcPct val="0"/>
              </a:spcBef>
              <a:spcAft>
                <a:spcPct val="0"/>
              </a:spcAft>
              <a:defRPr sz="2200" b="1">
                <a:solidFill>
                  <a:srgbClr val="006600"/>
                </a:solidFill>
                <a:latin typeface="Arial" charset="0"/>
              </a:defRPr>
            </a:lvl7pPr>
            <a:lvl8pPr marL="1371600" algn="l" rtl="0" eaLnBrk="0" fontAlgn="base" hangingPunct="0">
              <a:spcBef>
                <a:spcPct val="0"/>
              </a:spcBef>
              <a:spcAft>
                <a:spcPct val="0"/>
              </a:spcAft>
              <a:defRPr sz="2200" b="1">
                <a:solidFill>
                  <a:srgbClr val="006600"/>
                </a:solidFill>
                <a:latin typeface="Arial" charset="0"/>
              </a:defRPr>
            </a:lvl8pPr>
            <a:lvl9pPr marL="1828800" algn="l" rtl="0" eaLnBrk="0" fontAlgn="base" hangingPunct="0">
              <a:spcBef>
                <a:spcPct val="0"/>
              </a:spcBef>
              <a:spcAft>
                <a:spcPct val="0"/>
              </a:spcAft>
              <a:defRPr sz="2200" b="1">
                <a:solidFill>
                  <a:srgbClr val="006600"/>
                </a:solidFill>
                <a:latin typeface="Arial" charset="0"/>
              </a:defRPr>
            </a:lvl9pPr>
          </a:lstStyle>
          <a:p>
            <a:pPr algn="ctr">
              <a:defRPr/>
            </a:pPr>
            <a:r>
              <a:rPr lang="it-IT" altLang="it-IT" kern="0" dirty="0">
                <a:solidFill>
                  <a:schemeClr val="bg1"/>
                </a:solidFill>
                <a:latin typeface="Calibri" panose="020F0502020204030204" pitchFamily="34" charset="0"/>
              </a:rPr>
              <a:t>Oggetto della procedura</a:t>
            </a:r>
            <a:endParaRPr lang="it-IT" altLang="it-IT" sz="1800" kern="0" dirty="0">
              <a:solidFill>
                <a:schemeClr val="bg1"/>
              </a:solidFill>
              <a:latin typeface="Calibri" panose="020F0502020204030204" pitchFamily="34" charset="0"/>
            </a:endParaRPr>
          </a:p>
        </p:txBody>
      </p:sp>
      <p:sp>
        <p:nvSpPr>
          <p:cNvPr id="2" name="Segnaposto contenuto 1">
            <a:extLst>
              <a:ext uri="{FF2B5EF4-FFF2-40B4-BE49-F238E27FC236}">
                <a16:creationId xmlns:a16="http://schemas.microsoft.com/office/drawing/2014/main" id="{FB669A36-D84C-4112-A30F-92FB573726D1}"/>
              </a:ext>
            </a:extLst>
          </p:cNvPr>
          <p:cNvSpPr>
            <a:spLocks noGrp="1"/>
          </p:cNvSpPr>
          <p:nvPr>
            <p:ph idx="1"/>
          </p:nvPr>
        </p:nvSpPr>
        <p:spPr>
          <a:xfrm>
            <a:off x="974725" y="1090593"/>
            <a:ext cx="8596313" cy="4243407"/>
          </a:xfrm>
        </p:spPr>
        <p:txBody>
          <a:bodyPr/>
          <a:lstStyle/>
          <a:p>
            <a:pPr marL="0" indent="0" algn="just">
              <a:buFontTx/>
              <a:buNone/>
              <a:defRPr/>
            </a:pPr>
            <a:endParaRPr lang="it-IT" altLang="it-IT" dirty="0">
              <a:latin typeface="+mn-lt"/>
            </a:endParaRPr>
          </a:p>
          <a:p>
            <a:pPr marL="0" indent="0" algn="just">
              <a:buFontTx/>
              <a:buNone/>
              <a:defRPr/>
            </a:pPr>
            <a:r>
              <a:rPr lang="it-IT" altLang="it-IT" sz="2000" dirty="0">
                <a:latin typeface="+mn-lt"/>
              </a:rPr>
              <a:t>Il documento illustra le principali caratteristiche dell’affidamento del servizio di </a:t>
            </a:r>
            <a:r>
              <a:rPr lang="it-IT" sz="2000" dirty="0">
                <a:latin typeface="+mn-lt"/>
                <a:ea typeface="ＭＳ Ｐゴシック" charset="0"/>
                <a:cs typeface="Arial" charset="0"/>
              </a:rPr>
              <a:t>noleggio di riscuotitrici automatiche </a:t>
            </a:r>
            <a:r>
              <a:rPr lang="it-IT" sz="2000" dirty="0"/>
              <a:t>per la riscossione dei proventi da ticket sanitari e altre prestazioni (es. proventi da attività erogate in regime di libera professione</a:t>
            </a:r>
            <a:r>
              <a:rPr lang="it-IT" sz="2000" dirty="0">
                <a:latin typeface="+mn-lt"/>
                <a:ea typeface="ＭＳ Ｐゴシック" charset="0"/>
                <a:cs typeface="Arial" charset="0"/>
              </a:rPr>
              <a:t> delle aziende sanitarie della Regione Emilia-Romagna).</a:t>
            </a:r>
          </a:p>
          <a:p>
            <a:pPr marL="0" indent="0" algn="just">
              <a:buNone/>
              <a:defRPr/>
            </a:pPr>
            <a:endParaRPr lang="it-IT" sz="2000" dirty="0">
              <a:latin typeface="+mn-lt"/>
              <a:ea typeface="ＭＳ Ｐゴシック" charset="0"/>
              <a:cs typeface="Arial" charset="0"/>
            </a:endParaRPr>
          </a:p>
          <a:p>
            <a:pPr marL="0" indent="0" algn="just">
              <a:buNone/>
              <a:defRPr/>
            </a:pPr>
            <a:r>
              <a:rPr lang="it-IT" sz="2000" dirty="0">
                <a:latin typeface="+mn-lt"/>
                <a:ea typeface="ＭＳ Ｐゴシック" charset="0"/>
                <a:cs typeface="Arial" charset="0"/>
              </a:rPr>
              <a:t>La procedura è alla sua seconda edizione per garantire la continuità del servizio alle Aziende Sanitarie già aderenti alla precedente edizione </a:t>
            </a:r>
          </a:p>
          <a:p>
            <a:pPr marL="0" indent="0" algn="just">
              <a:buNone/>
              <a:defRPr/>
            </a:pPr>
            <a:endParaRPr lang="it-IT" sz="2000" dirty="0">
              <a:latin typeface="+mn-lt"/>
              <a:ea typeface="ＭＳ Ｐゴシック" charset="0"/>
              <a:cs typeface="Arial" charset="0"/>
            </a:endParaRPr>
          </a:p>
          <a:p>
            <a:pPr marL="0" indent="0" algn="just">
              <a:buNone/>
              <a:defRPr/>
            </a:pPr>
            <a:r>
              <a:rPr lang="it-IT" sz="2000" dirty="0">
                <a:latin typeface="+mn-lt"/>
                <a:ea typeface="ＭＳ Ｐゴシック" charset="0"/>
                <a:cs typeface="Arial" charset="0"/>
              </a:rPr>
              <a:t>C</a:t>
            </a:r>
            <a:r>
              <a:rPr lang="it-IT" sz="2000" dirty="0"/>
              <a:t>ome nella passata edizione viene richiesta la fornitura a noleggio di macchine riscuotitrici nella modalità full-service, corredato di una serie di servizi connessi ed accessori</a:t>
            </a:r>
            <a:endParaRPr lang="it-IT" sz="2000" dirty="0">
              <a:latin typeface="+mn-lt"/>
              <a:ea typeface="ＭＳ Ｐゴシック" charset="0"/>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numero diapositiva 3">
            <a:extLst>
              <a:ext uri="{FF2B5EF4-FFF2-40B4-BE49-F238E27FC236}">
                <a16:creationId xmlns:a16="http://schemas.microsoft.com/office/drawing/2014/main" id="{E1D4F455-FFB3-4624-BA47-24517B8A07FE}"/>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spcBef>
                <a:spcPct val="0"/>
              </a:spcBef>
              <a:buFont typeface="Wingdings" panose="05000000000000000000" pitchFamily="2" charset="2"/>
              <a:buNone/>
            </a:pPr>
            <a:fld id="{9A2A4443-08AD-4BD4-B969-C403D569EC23}" type="slidenum">
              <a:rPr lang="it-IT" altLang="it-IT" smtClean="0">
                <a:solidFill>
                  <a:srgbClr val="336600"/>
                </a:solidFill>
              </a:rPr>
              <a:pPr>
                <a:spcBef>
                  <a:spcPct val="0"/>
                </a:spcBef>
                <a:buFont typeface="Wingdings" panose="05000000000000000000" pitchFamily="2" charset="2"/>
                <a:buNone/>
              </a:pPr>
              <a:t>4</a:t>
            </a:fld>
            <a:endParaRPr lang="it-IT" altLang="it-IT">
              <a:solidFill>
                <a:srgbClr val="336600"/>
              </a:solidFill>
            </a:endParaRPr>
          </a:p>
        </p:txBody>
      </p:sp>
      <p:sp>
        <p:nvSpPr>
          <p:cNvPr id="9" name="Titolo 2">
            <a:extLst>
              <a:ext uri="{FF2B5EF4-FFF2-40B4-BE49-F238E27FC236}">
                <a16:creationId xmlns:a16="http://schemas.microsoft.com/office/drawing/2014/main" id="{BF12E306-F7A3-474F-A0AE-F35992BEB728}"/>
              </a:ext>
            </a:extLst>
          </p:cNvPr>
          <p:cNvSpPr txBox="1">
            <a:spLocks/>
          </p:cNvSpPr>
          <p:nvPr/>
        </p:nvSpPr>
        <p:spPr bwMode="auto">
          <a:xfrm>
            <a:off x="974725" y="269875"/>
            <a:ext cx="8596313" cy="357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200" b="1">
                <a:solidFill>
                  <a:srgbClr val="006600"/>
                </a:solidFill>
                <a:latin typeface="+mj-lt"/>
                <a:ea typeface="+mj-ea"/>
                <a:cs typeface="+mj-cs"/>
              </a:defRPr>
            </a:lvl1pPr>
            <a:lvl2pPr algn="l" rtl="0" eaLnBrk="0" fontAlgn="base" hangingPunct="0">
              <a:spcBef>
                <a:spcPct val="0"/>
              </a:spcBef>
              <a:spcAft>
                <a:spcPct val="0"/>
              </a:spcAft>
              <a:defRPr sz="2200" b="1">
                <a:solidFill>
                  <a:srgbClr val="006600"/>
                </a:solidFill>
                <a:latin typeface="Arial" charset="0"/>
              </a:defRPr>
            </a:lvl2pPr>
            <a:lvl3pPr algn="l" rtl="0" eaLnBrk="0" fontAlgn="base" hangingPunct="0">
              <a:spcBef>
                <a:spcPct val="0"/>
              </a:spcBef>
              <a:spcAft>
                <a:spcPct val="0"/>
              </a:spcAft>
              <a:defRPr sz="2200" b="1">
                <a:solidFill>
                  <a:srgbClr val="006600"/>
                </a:solidFill>
                <a:latin typeface="Arial" charset="0"/>
              </a:defRPr>
            </a:lvl3pPr>
            <a:lvl4pPr algn="l" rtl="0" eaLnBrk="0" fontAlgn="base" hangingPunct="0">
              <a:spcBef>
                <a:spcPct val="0"/>
              </a:spcBef>
              <a:spcAft>
                <a:spcPct val="0"/>
              </a:spcAft>
              <a:defRPr sz="2200" b="1">
                <a:solidFill>
                  <a:srgbClr val="006600"/>
                </a:solidFill>
                <a:latin typeface="Arial" charset="0"/>
              </a:defRPr>
            </a:lvl4pPr>
            <a:lvl5pPr algn="l" rtl="0" eaLnBrk="0" fontAlgn="base" hangingPunct="0">
              <a:spcBef>
                <a:spcPct val="0"/>
              </a:spcBef>
              <a:spcAft>
                <a:spcPct val="0"/>
              </a:spcAft>
              <a:defRPr sz="2200" b="1">
                <a:solidFill>
                  <a:srgbClr val="006600"/>
                </a:solidFill>
                <a:latin typeface="Arial" charset="0"/>
              </a:defRPr>
            </a:lvl5pPr>
            <a:lvl6pPr marL="457200" algn="l" rtl="0" eaLnBrk="0" fontAlgn="base" hangingPunct="0">
              <a:spcBef>
                <a:spcPct val="0"/>
              </a:spcBef>
              <a:spcAft>
                <a:spcPct val="0"/>
              </a:spcAft>
              <a:defRPr sz="2200" b="1">
                <a:solidFill>
                  <a:srgbClr val="006600"/>
                </a:solidFill>
                <a:latin typeface="Arial" charset="0"/>
              </a:defRPr>
            </a:lvl6pPr>
            <a:lvl7pPr marL="914400" algn="l" rtl="0" eaLnBrk="0" fontAlgn="base" hangingPunct="0">
              <a:spcBef>
                <a:spcPct val="0"/>
              </a:spcBef>
              <a:spcAft>
                <a:spcPct val="0"/>
              </a:spcAft>
              <a:defRPr sz="2200" b="1">
                <a:solidFill>
                  <a:srgbClr val="006600"/>
                </a:solidFill>
                <a:latin typeface="Arial" charset="0"/>
              </a:defRPr>
            </a:lvl7pPr>
            <a:lvl8pPr marL="1371600" algn="l" rtl="0" eaLnBrk="0" fontAlgn="base" hangingPunct="0">
              <a:spcBef>
                <a:spcPct val="0"/>
              </a:spcBef>
              <a:spcAft>
                <a:spcPct val="0"/>
              </a:spcAft>
              <a:defRPr sz="2200" b="1">
                <a:solidFill>
                  <a:srgbClr val="006600"/>
                </a:solidFill>
                <a:latin typeface="Arial" charset="0"/>
              </a:defRPr>
            </a:lvl8pPr>
            <a:lvl9pPr marL="1828800" algn="l" rtl="0" eaLnBrk="0" fontAlgn="base" hangingPunct="0">
              <a:spcBef>
                <a:spcPct val="0"/>
              </a:spcBef>
              <a:spcAft>
                <a:spcPct val="0"/>
              </a:spcAft>
              <a:defRPr sz="2200" b="1">
                <a:solidFill>
                  <a:srgbClr val="006600"/>
                </a:solidFill>
                <a:latin typeface="Arial" charset="0"/>
              </a:defRPr>
            </a:lvl9pPr>
          </a:lstStyle>
          <a:p>
            <a:pPr algn="ctr">
              <a:defRPr/>
            </a:pPr>
            <a:r>
              <a:rPr lang="it-IT" altLang="it-IT" kern="0" dirty="0">
                <a:solidFill>
                  <a:schemeClr val="bg1"/>
                </a:solidFill>
                <a:latin typeface="Calibri" panose="020F0502020204030204" pitchFamily="34" charset="0"/>
              </a:rPr>
              <a:t>Oggetto della procedura</a:t>
            </a:r>
            <a:endParaRPr lang="it-IT" altLang="it-IT" sz="1800" kern="0" dirty="0">
              <a:solidFill>
                <a:schemeClr val="bg1"/>
              </a:solidFill>
              <a:latin typeface="Calibri" panose="020F0502020204030204" pitchFamily="34" charset="0"/>
            </a:endParaRPr>
          </a:p>
        </p:txBody>
      </p:sp>
      <p:sp>
        <p:nvSpPr>
          <p:cNvPr id="2" name="Segnaposto contenuto 1">
            <a:extLst>
              <a:ext uri="{FF2B5EF4-FFF2-40B4-BE49-F238E27FC236}">
                <a16:creationId xmlns:a16="http://schemas.microsoft.com/office/drawing/2014/main" id="{FB669A36-D84C-4112-A30F-92FB573726D1}"/>
              </a:ext>
            </a:extLst>
          </p:cNvPr>
          <p:cNvSpPr>
            <a:spLocks noGrp="1"/>
          </p:cNvSpPr>
          <p:nvPr>
            <p:ph idx="1"/>
          </p:nvPr>
        </p:nvSpPr>
        <p:spPr>
          <a:xfrm>
            <a:off x="974723" y="3041660"/>
            <a:ext cx="8596313" cy="3009900"/>
          </a:xfrm>
        </p:spPr>
        <p:txBody>
          <a:bodyPr/>
          <a:lstStyle/>
          <a:p>
            <a:pPr marL="342900" lvl="1" indent="-342900" algn="just" eaLnBrk="1" hangingPunct="1">
              <a:lnSpc>
                <a:spcPct val="120000"/>
              </a:lnSpc>
              <a:spcBef>
                <a:spcPts val="0"/>
              </a:spcBef>
              <a:buSzPct val="100000"/>
              <a:buFont typeface="+mj-lt"/>
              <a:buAutoNum type="arabicPeriod"/>
            </a:pPr>
            <a:r>
              <a:rPr lang="it-IT" sz="1600" kern="1200" dirty="0">
                <a:latin typeface="Arial" panose="020B0604020202020204" pitchFamily="34" charset="0"/>
                <a:ea typeface="+mn-ea"/>
                <a:cs typeface="+mn-cs"/>
              </a:rPr>
              <a:t>clausola per l’assunzione del ruolo di agente contabile (se l’amministrazione lo richiede);</a:t>
            </a:r>
          </a:p>
          <a:p>
            <a:pPr marL="342900" lvl="1" indent="-342900" algn="just" eaLnBrk="1" hangingPunct="1">
              <a:lnSpc>
                <a:spcPct val="120000"/>
              </a:lnSpc>
              <a:spcBef>
                <a:spcPts val="0"/>
              </a:spcBef>
              <a:buSzPct val="100000"/>
              <a:buFont typeface="+mj-lt"/>
              <a:buAutoNum type="arabicPeriod"/>
            </a:pPr>
            <a:r>
              <a:rPr lang="it-IT" sz="1600" kern="1200" dirty="0">
                <a:latin typeface="Arial" panose="020B0604020202020204" pitchFamily="34" charset="0"/>
                <a:ea typeface="+mn-ea"/>
                <a:cs typeface="+mn-cs"/>
              </a:rPr>
              <a:t>clausola per l’assunzione del ruolo di responsabile esterno al trattamento dei dati personali, ai sensi del GDPR;</a:t>
            </a:r>
          </a:p>
          <a:p>
            <a:pPr marL="342900" lvl="1" indent="-342900" algn="just" eaLnBrk="1" hangingPunct="1">
              <a:lnSpc>
                <a:spcPct val="120000"/>
              </a:lnSpc>
              <a:spcBef>
                <a:spcPts val="0"/>
              </a:spcBef>
              <a:buSzPct val="100000"/>
              <a:buFont typeface="+mj-lt"/>
              <a:buAutoNum type="arabicPeriod"/>
            </a:pPr>
            <a:r>
              <a:rPr lang="it-IT" sz="1600" kern="1200" dirty="0">
                <a:latin typeface="Arial" panose="020B0604020202020204" pitchFamily="34" charset="0"/>
                <a:ea typeface="+mn-ea"/>
                <a:cs typeface="+mn-cs"/>
              </a:rPr>
              <a:t>attività di manutenzione incluse nell’offerta l’aggiornamento dei certificati dei POS;</a:t>
            </a:r>
          </a:p>
          <a:p>
            <a:pPr marL="342900" lvl="1" indent="-342900" algn="just" eaLnBrk="1" hangingPunct="1">
              <a:lnSpc>
                <a:spcPct val="120000"/>
              </a:lnSpc>
              <a:spcBef>
                <a:spcPts val="0"/>
              </a:spcBef>
              <a:buSzPct val="100000"/>
              <a:buFont typeface="+mj-lt"/>
              <a:buAutoNum type="arabicPeriod"/>
            </a:pPr>
            <a:r>
              <a:rPr lang="it-IT" sz="1600" kern="1200" dirty="0">
                <a:latin typeface="Arial" panose="020B0604020202020204" pitchFamily="34" charset="0"/>
                <a:ea typeface="+mn-ea"/>
                <a:cs typeface="+mn-cs"/>
              </a:rPr>
              <a:t>possibilità di gestione di rimborsi agli utenti disposti dalle Aziende Sanitarie, fino ad un massimo di 40 euro;</a:t>
            </a:r>
          </a:p>
          <a:p>
            <a:pPr marL="342900" lvl="1" indent="-342900" algn="just" eaLnBrk="1" hangingPunct="1">
              <a:lnSpc>
                <a:spcPct val="120000"/>
              </a:lnSpc>
              <a:spcBef>
                <a:spcPts val="0"/>
              </a:spcBef>
              <a:buSzPct val="100000"/>
              <a:buFont typeface="+mj-lt"/>
              <a:buAutoNum type="arabicPeriod"/>
            </a:pPr>
            <a:r>
              <a:rPr lang="it-IT" sz="1600" kern="1200" dirty="0">
                <a:latin typeface="Arial" panose="020B0604020202020204" pitchFamily="34" charset="0"/>
              </a:rPr>
              <a:t>trasmissioni dati della macchina effettuate tramite protocolli sicuri e comunque in linea con le linee guida AGID;</a:t>
            </a:r>
            <a:endParaRPr lang="it-IT" sz="1600" kern="1200" dirty="0">
              <a:latin typeface="Arial" panose="020B0604020202020204" pitchFamily="34" charset="0"/>
              <a:ea typeface="+mn-ea"/>
              <a:cs typeface="+mn-cs"/>
            </a:endParaRPr>
          </a:p>
          <a:p>
            <a:pPr marL="342900" lvl="1" indent="-342900" algn="just" eaLnBrk="1" hangingPunct="1">
              <a:lnSpc>
                <a:spcPct val="120000"/>
              </a:lnSpc>
              <a:spcBef>
                <a:spcPts val="0"/>
              </a:spcBef>
              <a:buSzPct val="100000"/>
              <a:buFont typeface="+mj-lt"/>
              <a:buAutoNum type="arabicPeriod"/>
            </a:pPr>
            <a:r>
              <a:rPr lang="it-IT" sz="1600" kern="1200" dirty="0">
                <a:latin typeface="Arial" panose="020B0604020202020204" pitchFamily="34" charset="0"/>
                <a:ea typeface="+mn-ea"/>
                <a:cs typeface="+mn-cs"/>
              </a:rPr>
              <a:t>possibilità che la macchina preveda un sistema di segnalazione immediato verso le amministrazioni (ad es. l’invio di una mail/sms in caso di disservizi al responsabile ASL)</a:t>
            </a:r>
            <a:endParaRPr lang="it-IT" sz="1600" dirty="0">
              <a:latin typeface="+mn-lt"/>
            </a:endParaRPr>
          </a:p>
          <a:p>
            <a:pPr marL="342900" lvl="1" indent="-342900" algn="just" eaLnBrk="1" hangingPunct="1">
              <a:lnSpc>
                <a:spcPct val="120000"/>
              </a:lnSpc>
              <a:spcBef>
                <a:spcPts val="0"/>
              </a:spcBef>
              <a:buSzPct val="100000"/>
              <a:buFont typeface="+mj-lt"/>
              <a:buAutoNum type="arabicPeriod"/>
            </a:pPr>
            <a:endParaRPr lang="it-IT" sz="1600" dirty="0">
              <a:latin typeface="+mn-lt"/>
            </a:endParaRPr>
          </a:p>
        </p:txBody>
      </p:sp>
      <p:sp>
        <p:nvSpPr>
          <p:cNvPr id="3" name="CasellaDiTesto 2">
            <a:extLst>
              <a:ext uri="{FF2B5EF4-FFF2-40B4-BE49-F238E27FC236}">
                <a16:creationId xmlns:a16="http://schemas.microsoft.com/office/drawing/2014/main" id="{ACB3ED71-0982-47D8-9F04-677905B5A938}"/>
              </a:ext>
            </a:extLst>
          </p:cNvPr>
          <p:cNvSpPr txBox="1"/>
          <p:nvPr/>
        </p:nvSpPr>
        <p:spPr>
          <a:xfrm>
            <a:off x="974723" y="890252"/>
            <a:ext cx="1154483" cy="400110"/>
          </a:xfrm>
          <a:prstGeom prst="rect">
            <a:avLst/>
          </a:prstGeom>
          <a:noFill/>
        </p:spPr>
        <p:txBody>
          <a:bodyPr wrap="none" rtlCol="0">
            <a:spAutoFit/>
          </a:bodyPr>
          <a:lstStyle/>
          <a:p>
            <a:r>
              <a:rPr lang="it-IT" sz="2000" b="1" dirty="0"/>
              <a:t>NOVITÀ</a:t>
            </a:r>
          </a:p>
        </p:txBody>
      </p:sp>
      <p:sp>
        <p:nvSpPr>
          <p:cNvPr id="7" name="CasellaDiTesto 6">
            <a:extLst>
              <a:ext uri="{FF2B5EF4-FFF2-40B4-BE49-F238E27FC236}">
                <a16:creationId xmlns:a16="http://schemas.microsoft.com/office/drawing/2014/main" id="{28B04CB2-DF97-462B-98AD-036C2FDCD26D}"/>
              </a:ext>
            </a:extLst>
          </p:cNvPr>
          <p:cNvSpPr txBox="1"/>
          <p:nvPr/>
        </p:nvSpPr>
        <p:spPr>
          <a:xfrm>
            <a:off x="974724" y="1259584"/>
            <a:ext cx="8596312" cy="1754326"/>
          </a:xfrm>
          <a:prstGeom prst="rect">
            <a:avLst/>
          </a:prstGeom>
          <a:noFill/>
        </p:spPr>
        <p:txBody>
          <a:bodyPr wrap="square" rtlCol="0">
            <a:spAutoFit/>
          </a:bodyPr>
          <a:lstStyle/>
          <a:p>
            <a:pPr algn="just"/>
            <a:r>
              <a:rPr lang="it-IT" sz="1800" dirty="0"/>
              <a:t>Sebbene la presente procedura riproponga sotto molti aspetti l’impostazione dell’iniziativa di gara precedente, è importante evidenziare l’introduzione di alcune variazioni resesi necessarie a seguito di disposizioni normative nel frattempo intervenute, di una maggiore richiesta di servizi/strumenti accessori e di flessibilità operativa nonché di nuove esigenze via via emerse, per un servizio sempre più efficiente tra cui :</a:t>
            </a:r>
          </a:p>
        </p:txBody>
      </p:sp>
    </p:spTree>
    <p:extLst>
      <p:ext uri="{BB962C8B-B14F-4D97-AF65-F5344CB8AC3E}">
        <p14:creationId xmlns:p14="http://schemas.microsoft.com/office/powerpoint/2010/main" val="1523954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numero diapositiva 3">
            <a:extLst>
              <a:ext uri="{FF2B5EF4-FFF2-40B4-BE49-F238E27FC236}">
                <a16:creationId xmlns:a16="http://schemas.microsoft.com/office/drawing/2014/main" id="{E1D4F455-FFB3-4624-BA47-24517B8A07FE}"/>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spcBef>
                <a:spcPct val="0"/>
              </a:spcBef>
              <a:buFont typeface="Wingdings" panose="05000000000000000000" pitchFamily="2" charset="2"/>
              <a:buNone/>
            </a:pPr>
            <a:fld id="{9A2A4443-08AD-4BD4-B969-C403D569EC23}" type="slidenum">
              <a:rPr lang="it-IT" altLang="it-IT" smtClean="0">
                <a:solidFill>
                  <a:srgbClr val="336600"/>
                </a:solidFill>
              </a:rPr>
              <a:pPr>
                <a:spcBef>
                  <a:spcPct val="0"/>
                </a:spcBef>
                <a:buFont typeface="Wingdings" panose="05000000000000000000" pitchFamily="2" charset="2"/>
                <a:buNone/>
              </a:pPr>
              <a:t>5</a:t>
            </a:fld>
            <a:endParaRPr lang="it-IT" altLang="it-IT">
              <a:solidFill>
                <a:srgbClr val="336600"/>
              </a:solidFill>
            </a:endParaRPr>
          </a:p>
        </p:txBody>
      </p:sp>
      <p:sp>
        <p:nvSpPr>
          <p:cNvPr id="9" name="Titolo 2">
            <a:extLst>
              <a:ext uri="{FF2B5EF4-FFF2-40B4-BE49-F238E27FC236}">
                <a16:creationId xmlns:a16="http://schemas.microsoft.com/office/drawing/2014/main" id="{BF12E306-F7A3-474F-A0AE-F35992BEB728}"/>
              </a:ext>
            </a:extLst>
          </p:cNvPr>
          <p:cNvSpPr txBox="1">
            <a:spLocks/>
          </p:cNvSpPr>
          <p:nvPr/>
        </p:nvSpPr>
        <p:spPr bwMode="auto">
          <a:xfrm>
            <a:off x="974725" y="269875"/>
            <a:ext cx="8596313" cy="357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200" b="1">
                <a:solidFill>
                  <a:srgbClr val="006600"/>
                </a:solidFill>
                <a:latin typeface="+mj-lt"/>
                <a:ea typeface="+mj-ea"/>
                <a:cs typeface="+mj-cs"/>
              </a:defRPr>
            </a:lvl1pPr>
            <a:lvl2pPr algn="l" rtl="0" eaLnBrk="0" fontAlgn="base" hangingPunct="0">
              <a:spcBef>
                <a:spcPct val="0"/>
              </a:spcBef>
              <a:spcAft>
                <a:spcPct val="0"/>
              </a:spcAft>
              <a:defRPr sz="2200" b="1">
                <a:solidFill>
                  <a:srgbClr val="006600"/>
                </a:solidFill>
                <a:latin typeface="Arial" charset="0"/>
              </a:defRPr>
            </a:lvl2pPr>
            <a:lvl3pPr algn="l" rtl="0" eaLnBrk="0" fontAlgn="base" hangingPunct="0">
              <a:spcBef>
                <a:spcPct val="0"/>
              </a:spcBef>
              <a:spcAft>
                <a:spcPct val="0"/>
              </a:spcAft>
              <a:defRPr sz="2200" b="1">
                <a:solidFill>
                  <a:srgbClr val="006600"/>
                </a:solidFill>
                <a:latin typeface="Arial" charset="0"/>
              </a:defRPr>
            </a:lvl3pPr>
            <a:lvl4pPr algn="l" rtl="0" eaLnBrk="0" fontAlgn="base" hangingPunct="0">
              <a:spcBef>
                <a:spcPct val="0"/>
              </a:spcBef>
              <a:spcAft>
                <a:spcPct val="0"/>
              </a:spcAft>
              <a:defRPr sz="2200" b="1">
                <a:solidFill>
                  <a:srgbClr val="006600"/>
                </a:solidFill>
                <a:latin typeface="Arial" charset="0"/>
              </a:defRPr>
            </a:lvl4pPr>
            <a:lvl5pPr algn="l" rtl="0" eaLnBrk="0" fontAlgn="base" hangingPunct="0">
              <a:spcBef>
                <a:spcPct val="0"/>
              </a:spcBef>
              <a:spcAft>
                <a:spcPct val="0"/>
              </a:spcAft>
              <a:defRPr sz="2200" b="1">
                <a:solidFill>
                  <a:srgbClr val="006600"/>
                </a:solidFill>
                <a:latin typeface="Arial" charset="0"/>
              </a:defRPr>
            </a:lvl5pPr>
            <a:lvl6pPr marL="457200" algn="l" rtl="0" eaLnBrk="0" fontAlgn="base" hangingPunct="0">
              <a:spcBef>
                <a:spcPct val="0"/>
              </a:spcBef>
              <a:spcAft>
                <a:spcPct val="0"/>
              </a:spcAft>
              <a:defRPr sz="2200" b="1">
                <a:solidFill>
                  <a:srgbClr val="006600"/>
                </a:solidFill>
                <a:latin typeface="Arial" charset="0"/>
              </a:defRPr>
            </a:lvl6pPr>
            <a:lvl7pPr marL="914400" algn="l" rtl="0" eaLnBrk="0" fontAlgn="base" hangingPunct="0">
              <a:spcBef>
                <a:spcPct val="0"/>
              </a:spcBef>
              <a:spcAft>
                <a:spcPct val="0"/>
              </a:spcAft>
              <a:defRPr sz="2200" b="1">
                <a:solidFill>
                  <a:srgbClr val="006600"/>
                </a:solidFill>
                <a:latin typeface="Arial" charset="0"/>
              </a:defRPr>
            </a:lvl7pPr>
            <a:lvl8pPr marL="1371600" algn="l" rtl="0" eaLnBrk="0" fontAlgn="base" hangingPunct="0">
              <a:spcBef>
                <a:spcPct val="0"/>
              </a:spcBef>
              <a:spcAft>
                <a:spcPct val="0"/>
              </a:spcAft>
              <a:defRPr sz="2200" b="1">
                <a:solidFill>
                  <a:srgbClr val="006600"/>
                </a:solidFill>
                <a:latin typeface="Arial" charset="0"/>
              </a:defRPr>
            </a:lvl8pPr>
            <a:lvl9pPr marL="1828800" algn="l" rtl="0" eaLnBrk="0" fontAlgn="base" hangingPunct="0">
              <a:spcBef>
                <a:spcPct val="0"/>
              </a:spcBef>
              <a:spcAft>
                <a:spcPct val="0"/>
              </a:spcAft>
              <a:defRPr sz="2200" b="1">
                <a:solidFill>
                  <a:srgbClr val="006600"/>
                </a:solidFill>
                <a:latin typeface="Arial" charset="0"/>
              </a:defRPr>
            </a:lvl9pPr>
          </a:lstStyle>
          <a:p>
            <a:pPr algn="ctr">
              <a:defRPr/>
            </a:pPr>
            <a:r>
              <a:rPr lang="it-IT" altLang="it-IT" kern="0" dirty="0">
                <a:solidFill>
                  <a:schemeClr val="bg1"/>
                </a:solidFill>
                <a:latin typeface="Calibri" panose="020F0502020204030204" pitchFamily="34" charset="0"/>
              </a:rPr>
              <a:t>Oggetto della procedura</a:t>
            </a:r>
            <a:endParaRPr lang="it-IT" altLang="it-IT" sz="1800" kern="0" dirty="0">
              <a:solidFill>
                <a:schemeClr val="bg1"/>
              </a:solidFill>
              <a:latin typeface="Calibri" panose="020F0502020204030204" pitchFamily="34" charset="0"/>
            </a:endParaRPr>
          </a:p>
        </p:txBody>
      </p:sp>
      <p:sp>
        <p:nvSpPr>
          <p:cNvPr id="3" name="CasellaDiTesto 2">
            <a:extLst>
              <a:ext uri="{FF2B5EF4-FFF2-40B4-BE49-F238E27FC236}">
                <a16:creationId xmlns:a16="http://schemas.microsoft.com/office/drawing/2014/main" id="{ACB3ED71-0982-47D8-9F04-677905B5A938}"/>
              </a:ext>
            </a:extLst>
          </p:cNvPr>
          <p:cNvSpPr txBox="1"/>
          <p:nvPr/>
        </p:nvSpPr>
        <p:spPr>
          <a:xfrm>
            <a:off x="974723" y="890252"/>
            <a:ext cx="8596312" cy="584775"/>
          </a:xfrm>
          <a:prstGeom prst="rect">
            <a:avLst/>
          </a:prstGeom>
          <a:noFill/>
        </p:spPr>
        <p:txBody>
          <a:bodyPr wrap="square" rtlCol="0">
            <a:spAutoFit/>
          </a:bodyPr>
          <a:lstStyle/>
          <a:p>
            <a:r>
              <a:rPr lang="it-IT" sz="2000" b="1" dirty="0"/>
              <a:t>NOVITÀ</a:t>
            </a:r>
            <a:br>
              <a:rPr lang="it-IT" sz="2000" b="1" dirty="0"/>
            </a:br>
            <a:r>
              <a:rPr lang="it-IT" sz="1200" dirty="0"/>
              <a:t>(continuo)</a:t>
            </a:r>
            <a:endParaRPr lang="it-IT" sz="2000" dirty="0"/>
          </a:p>
        </p:txBody>
      </p:sp>
      <p:sp>
        <p:nvSpPr>
          <p:cNvPr id="5" name="Rettangolo 4">
            <a:extLst>
              <a:ext uri="{FF2B5EF4-FFF2-40B4-BE49-F238E27FC236}">
                <a16:creationId xmlns:a16="http://schemas.microsoft.com/office/drawing/2014/main" id="{CEAD8D2B-1F84-4465-A5B1-4C31202E2973}"/>
              </a:ext>
            </a:extLst>
          </p:cNvPr>
          <p:cNvSpPr/>
          <p:nvPr/>
        </p:nvSpPr>
        <p:spPr>
          <a:xfrm>
            <a:off x="974725" y="1756539"/>
            <a:ext cx="8596313" cy="2388603"/>
          </a:xfrm>
          <a:prstGeom prst="rect">
            <a:avLst/>
          </a:prstGeom>
        </p:spPr>
        <p:txBody>
          <a:bodyPr wrap="square">
            <a:spAutoFit/>
          </a:bodyPr>
          <a:lstStyle/>
          <a:p>
            <a:pPr marL="342900" lvl="1" indent="-342900" algn="just" eaLnBrk="1" hangingPunct="1">
              <a:lnSpc>
                <a:spcPct val="120000"/>
              </a:lnSpc>
              <a:spcBef>
                <a:spcPts val="0"/>
              </a:spcBef>
              <a:buClr>
                <a:srgbClr val="A50021"/>
              </a:buClr>
              <a:buSzPct val="100000"/>
              <a:buFont typeface="+mj-lt"/>
              <a:buAutoNum type="arabicPeriod" startAt="7"/>
            </a:pPr>
            <a:r>
              <a:rPr lang="it-IT" sz="1800" dirty="0"/>
              <a:t>modifica dei tempi di versamento degli incassi prelevati sui conti di tesoreria delle Aziende Sanitarie, passati da 2 a 5 gg necessari al fornitore per il completamento dell’operazione. </a:t>
            </a:r>
          </a:p>
          <a:p>
            <a:pPr marL="342900" lvl="1" indent="-342900" algn="just" eaLnBrk="1" hangingPunct="1">
              <a:lnSpc>
                <a:spcPct val="120000"/>
              </a:lnSpc>
              <a:spcBef>
                <a:spcPts val="0"/>
              </a:spcBef>
              <a:buClr>
                <a:srgbClr val="A50021"/>
              </a:buClr>
              <a:buSzPct val="100000"/>
              <a:buFont typeface="+mj-lt"/>
              <a:buAutoNum type="arabicPeriod" startAt="7"/>
            </a:pPr>
            <a:r>
              <a:rPr lang="it-IT" sz="1800" dirty="0"/>
              <a:t>rendicontazione giornaliera e verifica del transatto;</a:t>
            </a:r>
          </a:p>
          <a:p>
            <a:pPr marL="342900" lvl="1" indent="-342900" algn="just" eaLnBrk="1" hangingPunct="1">
              <a:lnSpc>
                <a:spcPct val="120000"/>
              </a:lnSpc>
              <a:spcBef>
                <a:spcPts val="0"/>
              </a:spcBef>
              <a:buClr>
                <a:srgbClr val="A50021"/>
              </a:buClr>
              <a:buSzPct val="100000"/>
              <a:buFont typeface="+mj-lt"/>
              <a:buAutoNum type="arabicPeriod" startAt="7"/>
            </a:pPr>
            <a:r>
              <a:rPr lang="it-IT" sz="1800" dirty="0"/>
              <a:t>ricircolo banconote e monete; </a:t>
            </a:r>
          </a:p>
          <a:p>
            <a:pPr marL="342900" lvl="1" indent="-342900" algn="just" eaLnBrk="1" hangingPunct="1">
              <a:lnSpc>
                <a:spcPct val="120000"/>
              </a:lnSpc>
              <a:spcBef>
                <a:spcPts val="0"/>
              </a:spcBef>
              <a:buClr>
                <a:srgbClr val="A50021"/>
              </a:buClr>
              <a:buSzPct val="100000"/>
              <a:buFont typeface="+mj-lt"/>
              <a:buAutoNum type="arabicPeriod" startAt="7"/>
            </a:pPr>
            <a:r>
              <a:rPr lang="it-IT" sz="1800" dirty="0"/>
              <a:t>modulo </a:t>
            </a:r>
            <a:r>
              <a:rPr lang="it-IT" sz="1800" dirty="0" err="1"/>
              <a:t>precassa</a:t>
            </a:r>
            <a:r>
              <a:rPr lang="it-IT" sz="1800" dirty="0"/>
              <a:t> per pentimento (possibilità di restituzione delle banconote immesse nell’accettatore in caso di rinuncia) almeno fino a 15 pezzi.</a:t>
            </a:r>
          </a:p>
        </p:txBody>
      </p:sp>
    </p:spTree>
    <p:extLst>
      <p:ext uri="{BB962C8B-B14F-4D97-AF65-F5344CB8AC3E}">
        <p14:creationId xmlns:p14="http://schemas.microsoft.com/office/powerpoint/2010/main" val="2457146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numero diapositiva 3">
            <a:extLst>
              <a:ext uri="{FF2B5EF4-FFF2-40B4-BE49-F238E27FC236}">
                <a16:creationId xmlns:a16="http://schemas.microsoft.com/office/drawing/2014/main" id="{E1D4F455-FFB3-4624-BA47-24517B8A07FE}"/>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spcBef>
                <a:spcPct val="0"/>
              </a:spcBef>
              <a:buFont typeface="Wingdings" panose="05000000000000000000" pitchFamily="2" charset="2"/>
              <a:buNone/>
            </a:pPr>
            <a:fld id="{9A2A4443-08AD-4BD4-B969-C403D569EC23}" type="slidenum">
              <a:rPr lang="it-IT" altLang="it-IT" smtClean="0">
                <a:solidFill>
                  <a:srgbClr val="336600"/>
                </a:solidFill>
              </a:rPr>
              <a:pPr>
                <a:spcBef>
                  <a:spcPct val="0"/>
                </a:spcBef>
                <a:buFont typeface="Wingdings" panose="05000000000000000000" pitchFamily="2" charset="2"/>
                <a:buNone/>
              </a:pPr>
              <a:t>6</a:t>
            </a:fld>
            <a:endParaRPr lang="it-IT" altLang="it-IT">
              <a:solidFill>
                <a:srgbClr val="336600"/>
              </a:solidFill>
            </a:endParaRPr>
          </a:p>
        </p:txBody>
      </p:sp>
      <p:sp>
        <p:nvSpPr>
          <p:cNvPr id="9" name="Titolo 2">
            <a:extLst>
              <a:ext uri="{FF2B5EF4-FFF2-40B4-BE49-F238E27FC236}">
                <a16:creationId xmlns:a16="http://schemas.microsoft.com/office/drawing/2014/main" id="{BF12E306-F7A3-474F-A0AE-F35992BEB728}"/>
              </a:ext>
            </a:extLst>
          </p:cNvPr>
          <p:cNvSpPr txBox="1">
            <a:spLocks/>
          </p:cNvSpPr>
          <p:nvPr/>
        </p:nvSpPr>
        <p:spPr bwMode="auto">
          <a:xfrm>
            <a:off x="974725" y="269875"/>
            <a:ext cx="8596313" cy="357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200" b="1">
                <a:solidFill>
                  <a:srgbClr val="006600"/>
                </a:solidFill>
                <a:latin typeface="+mj-lt"/>
                <a:ea typeface="+mj-ea"/>
                <a:cs typeface="+mj-cs"/>
              </a:defRPr>
            </a:lvl1pPr>
            <a:lvl2pPr algn="l" rtl="0" eaLnBrk="0" fontAlgn="base" hangingPunct="0">
              <a:spcBef>
                <a:spcPct val="0"/>
              </a:spcBef>
              <a:spcAft>
                <a:spcPct val="0"/>
              </a:spcAft>
              <a:defRPr sz="2200" b="1">
                <a:solidFill>
                  <a:srgbClr val="006600"/>
                </a:solidFill>
                <a:latin typeface="Arial" charset="0"/>
              </a:defRPr>
            </a:lvl2pPr>
            <a:lvl3pPr algn="l" rtl="0" eaLnBrk="0" fontAlgn="base" hangingPunct="0">
              <a:spcBef>
                <a:spcPct val="0"/>
              </a:spcBef>
              <a:spcAft>
                <a:spcPct val="0"/>
              </a:spcAft>
              <a:defRPr sz="2200" b="1">
                <a:solidFill>
                  <a:srgbClr val="006600"/>
                </a:solidFill>
                <a:latin typeface="Arial" charset="0"/>
              </a:defRPr>
            </a:lvl3pPr>
            <a:lvl4pPr algn="l" rtl="0" eaLnBrk="0" fontAlgn="base" hangingPunct="0">
              <a:spcBef>
                <a:spcPct val="0"/>
              </a:spcBef>
              <a:spcAft>
                <a:spcPct val="0"/>
              </a:spcAft>
              <a:defRPr sz="2200" b="1">
                <a:solidFill>
                  <a:srgbClr val="006600"/>
                </a:solidFill>
                <a:latin typeface="Arial" charset="0"/>
              </a:defRPr>
            </a:lvl4pPr>
            <a:lvl5pPr algn="l" rtl="0" eaLnBrk="0" fontAlgn="base" hangingPunct="0">
              <a:spcBef>
                <a:spcPct val="0"/>
              </a:spcBef>
              <a:spcAft>
                <a:spcPct val="0"/>
              </a:spcAft>
              <a:defRPr sz="2200" b="1">
                <a:solidFill>
                  <a:srgbClr val="006600"/>
                </a:solidFill>
                <a:latin typeface="Arial" charset="0"/>
              </a:defRPr>
            </a:lvl5pPr>
            <a:lvl6pPr marL="457200" algn="l" rtl="0" eaLnBrk="0" fontAlgn="base" hangingPunct="0">
              <a:spcBef>
                <a:spcPct val="0"/>
              </a:spcBef>
              <a:spcAft>
                <a:spcPct val="0"/>
              </a:spcAft>
              <a:defRPr sz="2200" b="1">
                <a:solidFill>
                  <a:srgbClr val="006600"/>
                </a:solidFill>
                <a:latin typeface="Arial" charset="0"/>
              </a:defRPr>
            </a:lvl6pPr>
            <a:lvl7pPr marL="914400" algn="l" rtl="0" eaLnBrk="0" fontAlgn="base" hangingPunct="0">
              <a:spcBef>
                <a:spcPct val="0"/>
              </a:spcBef>
              <a:spcAft>
                <a:spcPct val="0"/>
              </a:spcAft>
              <a:defRPr sz="2200" b="1">
                <a:solidFill>
                  <a:srgbClr val="006600"/>
                </a:solidFill>
                <a:latin typeface="Arial" charset="0"/>
              </a:defRPr>
            </a:lvl7pPr>
            <a:lvl8pPr marL="1371600" algn="l" rtl="0" eaLnBrk="0" fontAlgn="base" hangingPunct="0">
              <a:spcBef>
                <a:spcPct val="0"/>
              </a:spcBef>
              <a:spcAft>
                <a:spcPct val="0"/>
              </a:spcAft>
              <a:defRPr sz="2200" b="1">
                <a:solidFill>
                  <a:srgbClr val="006600"/>
                </a:solidFill>
                <a:latin typeface="Arial" charset="0"/>
              </a:defRPr>
            </a:lvl8pPr>
            <a:lvl9pPr marL="1828800" algn="l" rtl="0" eaLnBrk="0" fontAlgn="base" hangingPunct="0">
              <a:spcBef>
                <a:spcPct val="0"/>
              </a:spcBef>
              <a:spcAft>
                <a:spcPct val="0"/>
              </a:spcAft>
              <a:defRPr sz="2200" b="1">
                <a:solidFill>
                  <a:srgbClr val="006600"/>
                </a:solidFill>
                <a:latin typeface="Arial" charset="0"/>
              </a:defRPr>
            </a:lvl9pPr>
          </a:lstStyle>
          <a:p>
            <a:pPr algn="ctr">
              <a:defRPr/>
            </a:pPr>
            <a:r>
              <a:rPr lang="it-IT" altLang="it-IT" kern="0" dirty="0">
                <a:solidFill>
                  <a:schemeClr val="bg1"/>
                </a:solidFill>
                <a:latin typeface="Calibri" panose="020F0502020204030204" pitchFamily="34" charset="0"/>
              </a:rPr>
              <a:t>Oggetto della procedura</a:t>
            </a:r>
            <a:endParaRPr lang="it-IT" altLang="it-IT" sz="1800" kern="0" dirty="0">
              <a:solidFill>
                <a:schemeClr val="bg1"/>
              </a:solidFill>
              <a:latin typeface="Calibri" panose="020F0502020204030204" pitchFamily="34" charset="0"/>
            </a:endParaRPr>
          </a:p>
        </p:txBody>
      </p:sp>
      <p:sp>
        <p:nvSpPr>
          <p:cNvPr id="7" name="CasellaDiTesto 6">
            <a:extLst>
              <a:ext uri="{FF2B5EF4-FFF2-40B4-BE49-F238E27FC236}">
                <a16:creationId xmlns:a16="http://schemas.microsoft.com/office/drawing/2014/main" id="{D8B0E1FA-036A-4238-9BE6-DA53982D82C6}"/>
              </a:ext>
            </a:extLst>
          </p:cNvPr>
          <p:cNvSpPr txBox="1"/>
          <p:nvPr/>
        </p:nvSpPr>
        <p:spPr>
          <a:xfrm>
            <a:off x="974726" y="822588"/>
            <a:ext cx="8596312" cy="5339923"/>
          </a:xfrm>
          <a:prstGeom prst="rect">
            <a:avLst/>
          </a:prstGeom>
          <a:noFill/>
        </p:spPr>
        <p:txBody>
          <a:bodyPr wrap="square" rtlCol="0">
            <a:spAutoFit/>
          </a:bodyPr>
          <a:lstStyle/>
          <a:p>
            <a:pPr lvl="0"/>
            <a:r>
              <a:rPr lang="it-IT" sz="2000" b="1" cap="small" dirty="0"/>
              <a:t>Il noleggio full-service si compone dei seguenti servizi connessi:</a:t>
            </a:r>
          </a:p>
          <a:p>
            <a:pPr marL="171450" lvl="0" indent="-171450">
              <a:spcBef>
                <a:spcPts val="600"/>
              </a:spcBef>
              <a:buFont typeface="Wingdings" panose="05000000000000000000" pitchFamily="2" charset="2"/>
              <a:buChar char="§"/>
            </a:pPr>
            <a:r>
              <a:rPr lang="it-IT" sz="1800" dirty="0"/>
              <a:t>Consegna, installazione, collaudo e ritiro;</a:t>
            </a:r>
          </a:p>
          <a:p>
            <a:pPr marL="171450" lvl="0" indent="-171450">
              <a:buFont typeface="Wingdings" panose="05000000000000000000" pitchFamily="2" charset="2"/>
              <a:buChar char="§"/>
            </a:pPr>
            <a:r>
              <a:rPr lang="it-IT" sz="1800" dirty="0"/>
              <a:t>Manutenzione;</a:t>
            </a:r>
          </a:p>
          <a:p>
            <a:pPr marL="171450" lvl="0" indent="-171450">
              <a:buFont typeface="Wingdings" panose="05000000000000000000" pitchFamily="2" charset="2"/>
              <a:buChar char="§"/>
            </a:pPr>
            <a:r>
              <a:rPr lang="it-IT" sz="1800" dirty="0" err="1"/>
              <a:t>Telemonitoraggio</a:t>
            </a:r>
            <a:r>
              <a:rPr lang="it-IT" sz="1800" dirty="0"/>
              <a:t>;</a:t>
            </a:r>
          </a:p>
          <a:p>
            <a:pPr marL="171450" lvl="0" indent="-171450">
              <a:buFont typeface="Wingdings" panose="05000000000000000000" pitchFamily="2" charset="2"/>
              <a:buChar char="§"/>
            </a:pPr>
            <a:r>
              <a:rPr lang="it-IT" sz="1800" dirty="0"/>
              <a:t>Prelievo degli incassi;</a:t>
            </a:r>
          </a:p>
          <a:p>
            <a:pPr marL="171450" lvl="0" indent="-171450">
              <a:buFont typeface="Wingdings" panose="05000000000000000000" pitchFamily="2" charset="2"/>
              <a:buChar char="§"/>
            </a:pPr>
            <a:r>
              <a:rPr lang="it-IT" sz="1800" dirty="0"/>
              <a:t>Disposizione di rimborsi</a:t>
            </a:r>
            <a:r>
              <a:rPr lang="it-IT" sz="1600" b="1" baseline="30000" dirty="0">
                <a:solidFill>
                  <a:srgbClr val="FF0000"/>
                </a:solidFill>
              </a:rPr>
              <a:t>(novità)</a:t>
            </a:r>
            <a:r>
              <a:rPr lang="it-IT" sz="1800" dirty="0"/>
              <a:t>;</a:t>
            </a:r>
          </a:p>
          <a:p>
            <a:pPr marL="171450" lvl="0" indent="-171450">
              <a:buFont typeface="Wingdings" panose="05000000000000000000" pitchFamily="2" charset="2"/>
              <a:buChar char="§"/>
            </a:pPr>
            <a:r>
              <a:rPr lang="it-IT" sz="1800" dirty="0"/>
              <a:t>Rendicontazione degli incassi e dei rimborsi;</a:t>
            </a:r>
          </a:p>
          <a:p>
            <a:pPr marL="171450" lvl="0" indent="-171450">
              <a:buFont typeface="Wingdings" panose="05000000000000000000" pitchFamily="2" charset="2"/>
              <a:buChar char="§"/>
            </a:pPr>
            <a:r>
              <a:rPr lang="it-IT" sz="1800" dirty="0"/>
              <a:t>Predisposizione annuale del conto giudiziale quale agente contabile esterno</a:t>
            </a:r>
            <a:r>
              <a:rPr lang="it-IT" sz="1600" b="1" baseline="30000" dirty="0">
                <a:solidFill>
                  <a:srgbClr val="FF0000"/>
                </a:solidFill>
              </a:rPr>
              <a:t>(novità)</a:t>
            </a:r>
            <a:r>
              <a:rPr lang="it-IT" sz="1800" dirty="0"/>
              <a:t>;</a:t>
            </a:r>
          </a:p>
          <a:p>
            <a:pPr marL="171450" lvl="0" indent="-171450">
              <a:buFont typeface="Wingdings" panose="05000000000000000000" pitchFamily="2" charset="2"/>
              <a:buChar char="§"/>
            </a:pPr>
            <a:r>
              <a:rPr lang="it-IT" sz="1800" dirty="0"/>
              <a:t>Fornitura del materiale di consumo;</a:t>
            </a:r>
          </a:p>
          <a:p>
            <a:pPr marL="171450" lvl="0" indent="-171450">
              <a:buFont typeface="Wingdings" panose="05000000000000000000" pitchFamily="2" charset="2"/>
              <a:buChar char="§"/>
            </a:pPr>
            <a:r>
              <a:rPr lang="it-IT" sz="1800" dirty="0"/>
              <a:t>Call center;</a:t>
            </a:r>
          </a:p>
          <a:p>
            <a:pPr marL="171450" lvl="0" indent="-171450">
              <a:buFont typeface="Wingdings" panose="05000000000000000000" pitchFamily="2" charset="2"/>
              <a:buChar char="§"/>
            </a:pPr>
            <a:r>
              <a:rPr lang="it-IT" sz="1800" dirty="0"/>
              <a:t>Assicurazione;</a:t>
            </a:r>
          </a:p>
          <a:p>
            <a:pPr marL="171450" lvl="0" indent="-171450">
              <a:buFont typeface="Wingdings" panose="05000000000000000000" pitchFamily="2" charset="2"/>
              <a:buChar char="§"/>
            </a:pPr>
            <a:r>
              <a:rPr lang="it-IT" sz="1800" dirty="0"/>
              <a:t>Reportistica.</a:t>
            </a:r>
          </a:p>
          <a:p>
            <a:pPr lvl="0" algn="just">
              <a:spcBef>
                <a:spcPts val="600"/>
              </a:spcBef>
            </a:pPr>
            <a:r>
              <a:rPr lang="it-IT" sz="1800" dirty="0"/>
              <a:t>I servizi di cui sopra, volti ad assicurare la completezza del servizio e il perfetto funzionamento delle apparecchiature, sono connessi ed accessori al noleggio delle riscuotitrici dovranno essere prestati dal Fornitore unitamente alla fornitura medesima; il relativo corrispettivo è incluso nel canone di noleggio corrisposto dalle singole Aziende sanitarie</a:t>
            </a:r>
            <a:endParaRPr lang="it-IT" sz="1800" strike="sngStrike" dirty="0"/>
          </a:p>
          <a:p>
            <a:pPr lvl="0" algn="just">
              <a:spcBef>
                <a:spcPts val="600"/>
              </a:spcBef>
            </a:pPr>
            <a:r>
              <a:rPr lang="it-IT" sz="1800" dirty="0"/>
              <a:t>Di seguito verranno illustrati alcuni servizi </a:t>
            </a:r>
            <a:r>
              <a:rPr lang="it-IT" sz="1800"/>
              <a:t>di rilievo:</a:t>
            </a:r>
            <a:endParaRPr lang="it-IT" sz="1800" dirty="0"/>
          </a:p>
        </p:txBody>
      </p:sp>
    </p:spTree>
    <p:extLst>
      <p:ext uri="{BB962C8B-B14F-4D97-AF65-F5344CB8AC3E}">
        <p14:creationId xmlns:p14="http://schemas.microsoft.com/office/powerpoint/2010/main" val="788763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numero diapositiva 3">
            <a:extLst>
              <a:ext uri="{FF2B5EF4-FFF2-40B4-BE49-F238E27FC236}">
                <a16:creationId xmlns:a16="http://schemas.microsoft.com/office/drawing/2014/main" id="{E1D4F455-FFB3-4624-BA47-24517B8A07FE}"/>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spcBef>
                <a:spcPct val="0"/>
              </a:spcBef>
              <a:buFont typeface="Wingdings" panose="05000000000000000000" pitchFamily="2" charset="2"/>
              <a:buNone/>
            </a:pPr>
            <a:fld id="{9A2A4443-08AD-4BD4-B969-C403D569EC23}" type="slidenum">
              <a:rPr lang="it-IT" altLang="it-IT" smtClean="0">
                <a:solidFill>
                  <a:srgbClr val="336600"/>
                </a:solidFill>
              </a:rPr>
              <a:pPr>
                <a:spcBef>
                  <a:spcPct val="0"/>
                </a:spcBef>
                <a:buFont typeface="Wingdings" panose="05000000000000000000" pitchFamily="2" charset="2"/>
                <a:buNone/>
              </a:pPr>
              <a:t>7</a:t>
            </a:fld>
            <a:endParaRPr lang="it-IT" altLang="it-IT">
              <a:solidFill>
                <a:srgbClr val="336600"/>
              </a:solidFill>
            </a:endParaRPr>
          </a:p>
        </p:txBody>
      </p:sp>
      <p:sp>
        <p:nvSpPr>
          <p:cNvPr id="9" name="Titolo 2">
            <a:extLst>
              <a:ext uri="{FF2B5EF4-FFF2-40B4-BE49-F238E27FC236}">
                <a16:creationId xmlns:a16="http://schemas.microsoft.com/office/drawing/2014/main" id="{BF12E306-F7A3-474F-A0AE-F35992BEB728}"/>
              </a:ext>
            </a:extLst>
          </p:cNvPr>
          <p:cNvSpPr txBox="1">
            <a:spLocks/>
          </p:cNvSpPr>
          <p:nvPr/>
        </p:nvSpPr>
        <p:spPr bwMode="auto">
          <a:xfrm>
            <a:off x="974725" y="269875"/>
            <a:ext cx="8596313" cy="357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200" b="1">
                <a:solidFill>
                  <a:srgbClr val="006600"/>
                </a:solidFill>
                <a:latin typeface="+mj-lt"/>
                <a:ea typeface="+mj-ea"/>
                <a:cs typeface="+mj-cs"/>
              </a:defRPr>
            </a:lvl1pPr>
            <a:lvl2pPr algn="l" rtl="0" eaLnBrk="0" fontAlgn="base" hangingPunct="0">
              <a:spcBef>
                <a:spcPct val="0"/>
              </a:spcBef>
              <a:spcAft>
                <a:spcPct val="0"/>
              </a:spcAft>
              <a:defRPr sz="2200" b="1">
                <a:solidFill>
                  <a:srgbClr val="006600"/>
                </a:solidFill>
                <a:latin typeface="Arial" charset="0"/>
              </a:defRPr>
            </a:lvl2pPr>
            <a:lvl3pPr algn="l" rtl="0" eaLnBrk="0" fontAlgn="base" hangingPunct="0">
              <a:spcBef>
                <a:spcPct val="0"/>
              </a:spcBef>
              <a:spcAft>
                <a:spcPct val="0"/>
              </a:spcAft>
              <a:defRPr sz="2200" b="1">
                <a:solidFill>
                  <a:srgbClr val="006600"/>
                </a:solidFill>
                <a:latin typeface="Arial" charset="0"/>
              </a:defRPr>
            </a:lvl3pPr>
            <a:lvl4pPr algn="l" rtl="0" eaLnBrk="0" fontAlgn="base" hangingPunct="0">
              <a:spcBef>
                <a:spcPct val="0"/>
              </a:spcBef>
              <a:spcAft>
                <a:spcPct val="0"/>
              </a:spcAft>
              <a:defRPr sz="2200" b="1">
                <a:solidFill>
                  <a:srgbClr val="006600"/>
                </a:solidFill>
                <a:latin typeface="Arial" charset="0"/>
              </a:defRPr>
            </a:lvl4pPr>
            <a:lvl5pPr algn="l" rtl="0" eaLnBrk="0" fontAlgn="base" hangingPunct="0">
              <a:spcBef>
                <a:spcPct val="0"/>
              </a:spcBef>
              <a:spcAft>
                <a:spcPct val="0"/>
              </a:spcAft>
              <a:defRPr sz="2200" b="1">
                <a:solidFill>
                  <a:srgbClr val="006600"/>
                </a:solidFill>
                <a:latin typeface="Arial" charset="0"/>
              </a:defRPr>
            </a:lvl5pPr>
            <a:lvl6pPr marL="457200" algn="l" rtl="0" eaLnBrk="0" fontAlgn="base" hangingPunct="0">
              <a:spcBef>
                <a:spcPct val="0"/>
              </a:spcBef>
              <a:spcAft>
                <a:spcPct val="0"/>
              </a:spcAft>
              <a:defRPr sz="2200" b="1">
                <a:solidFill>
                  <a:srgbClr val="006600"/>
                </a:solidFill>
                <a:latin typeface="Arial" charset="0"/>
              </a:defRPr>
            </a:lvl6pPr>
            <a:lvl7pPr marL="914400" algn="l" rtl="0" eaLnBrk="0" fontAlgn="base" hangingPunct="0">
              <a:spcBef>
                <a:spcPct val="0"/>
              </a:spcBef>
              <a:spcAft>
                <a:spcPct val="0"/>
              </a:spcAft>
              <a:defRPr sz="2200" b="1">
                <a:solidFill>
                  <a:srgbClr val="006600"/>
                </a:solidFill>
                <a:latin typeface="Arial" charset="0"/>
              </a:defRPr>
            </a:lvl7pPr>
            <a:lvl8pPr marL="1371600" algn="l" rtl="0" eaLnBrk="0" fontAlgn="base" hangingPunct="0">
              <a:spcBef>
                <a:spcPct val="0"/>
              </a:spcBef>
              <a:spcAft>
                <a:spcPct val="0"/>
              </a:spcAft>
              <a:defRPr sz="2200" b="1">
                <a:solidFill>
                  <a:srgbClr val="006600"/>
                </a:solidFill>
                <a:latin typeface="Arial" charset="0"/>
              </a:defRPr>
            </a:lvl8pPr>
            <a:lvl9pPr marL="1828800" algn="l" rtl="0" eaLnBrk="0" fontAlgn="base" hangingPunct="0">
              <a:spcBef>
                <a:spcPct val="0"/>
              </a:spcBef>
              <a:spcAft>
                <a:spcPct val="0"/>
              </a:spcAft>
              <a:defRPr sz="2200" b="1">
                <a:solidFill>
                  <a:srgbClr val="006600"/>
                </a:solidFill>
                <a:latin typeface="Arial" charset="0"/>
              </a:defRPr>
            </a:lvl9pPr>
          </a:lstStyle>
          <a:p>
            <a:pPr algn="ctr">
              <a:defRPr/>
            </a:pPr>
            <a:r>
              <a:rPr lang="it-IT" altLang="it-IT" kern="0" dirty="0">
                <a:solidFill>
                  <a:schemeClr val="bg1"/>
                </a:solidFill>
                <a:latin typeface="Calibri" panose="020F0502020204030204" pitchFamily="34" charset="0"/>
              </a:rPr>
              <a:t>Oggetto della procedura</a:t>
            </a:r>
            <a:endParaRPr lang="it-IT" altLang="it-IT" sz="1800" kern="0" dirty="0">
              <a:solidFill>
                <a:schemeClr val="bg1"/>
              </a:solidFill>
              <a:latin typeface="Calibri" panose="020F0502020204030204" pitchFamily="34" charset="0"/>
            </a:endParaRPr>
          </a:p>
        </p:txBody>
      </p:sp>
      <p:sp>
        <p:nvSpPr>
          <p:cNvPr id="7" name="CasellaDiTesto 6">
            <a:extLst>
              <a:ext uri="{FF2B5EF4-FFF2-40B4-BE49-F238E27FC236}">
                <a16:creationId xmlns:a16="http://schemas.microsoft.com/office/drawing/2014/main" id="{D8B0E1FA-036A-4238-9BE6-DA53982D82C6}"/>
              </a:ext>
            </a:extLst>
          </p:cNvPr>
          <p:cNvSpPr txBox="1"/>
          <p:nvPr/>
        </p:nvSpPr>
        <p:spPr>
          <a:xfrm>
            <a:off x="974726" y="839202"/>
            <a:ext cx="8596312" cy="400110"/>
          </a:xfrm>
          <a:prstGeom prst="rect">
            <a:avLst/>
          </a:prstGeom>
          <a:noFill/>
        </p:spPr>
        <p:txBody>
          <a:bodyPr wrap="square" rtlCol="0">
            <a:spAutoFit/>
          </a:bodyPr>
          <a:lstStyle/>
          <a:p>
            <a:pPr lvl="0"/>
            <a:r>
              <a:rPr lang="it-IT" sz="2000" b="1" cap="small" dirty="0"/>
              <a:t>SERVIZIO CONNESSO DI PRELIEVO DEGLI INCASSI E CONTAZIONE</a:t>
            </a:r>
            <a:endParaRPr lang="it-IT" sz="2000" cap="small" dirty="0"/>
          </a:p>
        </p:txBody>
      </p:sp>
      <p:sp>
        <p:nvSpPr>
          <p:cNvPr id="2" name="Rettangolo 1">
            <a:extLst>
              <a:ext uri="{FF2B5EF4-FFF2-40B4-BE49-F238E27FC236}">
                <a16:creationId xmlns:a16="http://schemas.microsoft.com/office/drawing/2014/main" id="{C0E9745A-4CDE-4D0A-BE26-BC5942916787}"/>
              </a:ext>
            </a:extLst>
          </p:cNvPr>
          <p:cNvSpPr/>
          <p:nvPr/>
        </p:nvSpPr>
        <p:spPr>
          <a:xfrm>
            <a:off x="974726" y="1336198"/>
            <a:ext cx="8596312" cy="5139869"/>
          </a:xfrm>
          <a:prstGeom prst="rect">
            <a:avLst/>
          </a:prstGeom>
        </p:spPr>
        <p:txBody>
          <a:bodyPr wrap="square">
            <a:spAutoFit/>
          </a:bodyPr>
          <a:lstStyle/>
          <a:p>
            <a:pPr algn="just">
              <a:spcBef>
                <a:spcPts val="600"/>
              </a:spcBef>
              <a:spcAft>
                <a:spcPts val="600"/>
              </a:spcAft>
            </a:pPr>
            <a:r>
              <a:rPr lang="it-IT" sz="1800" dirty="0">
                <a:ea typeface="Times New Roman" panose="02020603050405020304" pitchFamily="18" charset="0"/>
                <a:cs typeface="Times New Roman" panose="02020603050405020304" pitchFamily="18" charset="0"/>
              </a:rPr>
              <a:t>L’attività prevede: </a:t>
            </a:r>
            <a:r>
              <a:rPr lang="it-IT" sz="1800" b="1" dirty="0">
                <a:ea typeface="Times New Roman" panose="02020603050405020304" pitchFamily="18" charset="0"/>
                <a:cs typeface="Times New Roman" panose="02020603050405020304" pitchFamily="18" charset="0"/>
              </a:rPr>
              <a:t>prelievo</a:t>
            </a:r>
            <a:r>
              <a:rPr lang="it-IT" sz="1800" dirty="0">
                <a:ea typeface="Times New Roman" panose="02020603050405020304" pitchFamily="18" charset="0"/>
                <a:cs typeface="Times New Roman" panose="02020603050405020304" pitchFamily="18" charset="0"/>
              </a:rPr>
              <a:t> </a:t>
            </a:r>
            <a:r>
              <a:rPr lang="it-IT" sz="1800" b="1" dirty="0">
                <a:ea typeface="Times New Roman" panose="02020603050405020304" pitchFamily="18" charset="0"/>
                <a:cs typeface="Times New Roman" panose="02020603050405020304" pitchFamily="18" charset="0"/>
              </a:rPr>
              <a:t>degli incassi</a:t>
            </a:r>
            <a:r>
              <a:rPr lang="it-IT" sz="1800" dirty="0">
                <a:ea typeface="Times New Roman" panose="02020603050405020304" pitchFamily="18" charset="0"/>
                <a:cs typeface="Times New Roman" panose="02020603050405020304" pitchFamily="18" charset="0"/>
              </a:rPr>
              <a:t>; svuotamento e </a:t>
            </a:r>
            <a:r>
              <a:rPr lang="it-IT" sz="1800" b="1" dirty="0">
                <a:ea typeface="Times New Roman" panose="02020603050405020304" pitchFamily="18" charset="0"/>
                <a:cs typeface="Times New Roman" panose="02020603050405020304" pitchFamily="18" charset="0"/>
              </a:rPr>
              <a:t>conteggio</a:t>
            </a:r>
            <a:r>
              <a:rPr lang="it-IT" sz="1800" dirty="0">
                <a:ea typeface="Times New Roman" panose="02020603050405020304" pitchFamily="18" charset="0"/>
                <a:cs typeface="Times New Roman" panose="02020603050405020304" pitchFamily="18" charset="0"/>
              </a:rPr>
              <a:t> denaro banconote e monete; cambio del denaro per ripristinare i </a:t>
            </a:r>
            <a:r>
              <a:rPr lang="it-IT" sz="1800" dirty="0" err="1">
                <a:ea typeface="Times New Roman" panose="02020603050405020304" pitchFamily="18" charset="0"/>
                <a:cs typeface="Times New Roman" panose="02020603050405020304" pitchFamily="18" charset="0"/>
              </a:rPr>
              <a:t>rendiresto</a:t>
            </a:r>
            <a:r>
              <a:rPr lang="it-IT" sz="1800" dirty="0">
                <a:ea typeface="Times New Roman" panose="02020603050405020304" pitchFamily="18" charset="0"/>
                <a:cs typeface="Times New Roman" panose="02020603050405020304" pitchFamily="18" charset="0"/>
              </a:rPr>
              <a:t> in monete e banconote; il </a:t>
            </a:r>
            <a:r>
              <a:rPr lang="it-IT" sz="1800" b="1" dirty="0">
                <a:ea typeface="Times New Roman" panose="02020603050405020304" pitchFamily="18" charset="0"/>
                <a:cs typeface="Times New Roman" panose="02020603050405020304" pitchFamily="18" charset="0"/>
              </a:rPr>
              <a:t>ripristino dei </a:t>
            </a:r>
            <a:r>
              <a:rPr lang="it-IT" sz="1800" b="1" dirty="0" err="1">
                <a:ea typeface="Times New Roman" panose="02020603050405020304" pitchFamily="18" charset="0"/>
                <a:cs typeface="Times New Roman" panose="02020603050405020304" pitchFamily="18" charset="0"/>
              </a:rPr>
              <a:t>rendiresto</a:t>
            </a:r>
            <a:r>
              <a:rPr lang="it-IT" sz="1800" dirty="0">
                <a:ea typeface="Times New Roman" panose="02020603050405020304" pitchFamily="18" charset="0"/>
                <a:cs typeface="Times New Roman" panose="02020603050405020304" pitchFamily="18" charset="0"/>
              </a:rPr>
              <a:t>; </a:t>
            </a:r>
            <a:r>
              <a:rPr lang="it-IT" sz="1800" b="1" dirty="0">
                <a:ea typeface="Times New Roman" panose="02020603050405020304" pitchFamily="18" charset="0"/>
                <a:cs typeface="Times New Roman" panose="02020603050405020304" pitchFamily="18" charset="0"/>
              </a:rPr>
              <a:t>versamento</a:t>
            </a:r>
            <a:r>
              <a:rPr lang="it-IT" sz="1800" dirty="0">
                <a:ea typeface="Times New Roman" panose="02020603050405020304" pitchFamily="18" charset="0"/>
                <a:cs typeface="Times New Roman" panose="02020603050405020304" pitchFamily="18" charset="0"/>
              </a:rPr>
              <a:t> </a:t>
            </a:r>
            <a:r>
              <a:rPr lang="it-IT" sz="1800" b="1" dirty="0">
                <a:ea typeface="Times New Roman" panose="02020603050405020304" pitchFamily="18" charset="0"/>
                <a:cs typeface="Times New Roman" panose="02020603050405020304" pitchFamily="18" charset="0"/>
              </a:rPr>
              <a:t>dell’importo prelevato </a:t>
            </a:r>
            <a:r>
              <a:rPr lang="it-IT" sz="1800" dirty="0">
                <a:ea typeface="Times New Roman" panose="02020603050405020304" pitchFamily="18" charset="0"/>
                <a:cs typeface="Times New Roman" panose="02020603050405020304" pitchFamily="18" charset="0"/>
              </a:rPr>
              <a:t>sul conto corrente del Tesoriere indicato dalle Aziende sanitarie </a:t>
            </a:r>
            <a:r>
              <a:rPr lang="it-IT" sz="1800" b="1" dirty="0">
                <a:ea typeface="Times New Roman" panose="02020603050405020304" pitchFamily="18" charset="0"/>
                <a:cs typeface="Times New Roman" panose="02020603050405020304" pitchFamily="18" charset="0"/>
              </a:rPr>
              <a:t>entro 5 giorni</a:t>
            </a:r>
            <a:r>
              <a:rPr lang="it-IT" sz="1800" dirty="0">
                <a:ea typeface="Times New Roman" panose="02020603050405020304" pitchFamily="18" charset="0"/>
                <a:cs typeface="Times New Roman" panose="02020603050405020304" pitchFamily="18" charset="0"/>
              </a:rPr>
              <a:t>. </a:t>
            </a:r>
          </a:p>
          <a:p>
            <a:pPr algn="just">
              <a:spcBef>
                <a:spcPts val="600"/>
              </a:spcBef>
              <a:spcAft>
                <a:spcPts val="600"/>
              </a:spcAft>
            </a:pPr>
            <a:r>
              <a:rPr lang="it-IT" sz="1800" dirty="0">
                <a:ea typeface="Times New Roman" panose="02020603050405020304" pitchFamily="18" charset="0"/>
                <a:cs typeface="Times New Roman" panose="02020603050405020304" pitchFamily="18" charset="0"/>
              </a:rPr>
              <a:t>Il numero dei prelievi per singola cassa automatica: 2 a settimana; sarà possibile apportare </a:t>
            </a:r>
            <a:r>
              <a:rPr lang="it-IT" sz="1800" u="sng" dirty="0">
                <a:ea typeface="Times New Roman" panose="02020603050405020304" pitchFamily="18" charset="0"/>
                <a:cs typeface="Times New Roman" panose="02020603050405020304" pitchFamily="18" charset="0"/>
              </a:rPr>
              <a:t>variazioni in più o in meno </a:t>
            </a:r>
            <a:r>
              <a:rPr lang="it-IT" sz="1800" dirty="0">
                <a:ea typeface="Times New Roman" panose="02020603050405020304" pitchFamily="18" charset="0"/>
                <a:cs typeface="Times New Roman" panose="02020603050405020304" pitchFamily="18" charset="0"/>
              </a:rPr>
              <a:t>alla frequenza di ritiro del contante, sulla base dell’effettiva attività di ogni singola riscuotitrice, concordandolo con le singole Aziende sanitarie.</a:t>
            </a:r>
          </a:p>
          <a:p>
            <a:pPr algn="just">
              <a:spcBef>
                <a:spcPts val="600"/>
              </a:spcBef>
              <a:spcAft>
                <a:spcPts val="600"/>
              </a:spcAft>
            </a:pPr>
            <a:r>
              <a:rPr lang="it-IT" sz="1800" dirty="0">
                <a:ea typeface="Times New Roman" panose="02020603050405020304" pitchFamily="18" charset="0"/>
                <a:cs typeface="Times New Roman" panose="02020603050405020304" pitchFamily="18" charset="0"/>
              </a:rPr>
              <a:t>Nel caso in cui la media dei prelievi effettuati presso tutte le casse automatiche di ogni singola Azienda Sanitaria dovesse essere superiore a due, i prelievi aggiuntivi saranno singolarmente remunerati.</a:t>
            </a:r>
          </a:p>
          <a:p>
            <a:pPr algn="just">
              <a:spcBef>
                <a:spcPts val="600"/>
              </a:spcBef>
              <a:spcAft>
                <a:spcPts val="600"/>
              </a:spcAft>
            </a:pPr>
            <a:r>
              <a:rPr lang="it-IT" sz="1800" b="1" dirty="0">
                <a:ea typeface="Times New Roman" panose="02020603050405020304" pitchFamily="18" charset="0"/>
                <a:cs typeface="Times New Roman" panose="02020603050405020304" pitchFamily="18" charset="0"/>
              </a:rPr>
              <a:t>NOTA BENE: </a:t>
            </a:r>
            <a:r>
              <a:rPr lang="it-IT" sz="1800" dirty="0">
                <a:ea typeface="Times New Roman" panose="02020603050405020304" pitchFamily="18" charset="0"/>
                <a:cs typeface="Times New Roman" panose="02020603050405020304" pitchFamily="18" charset="0"/>
              </a:rPr>
              <a:t>Il servizio di prelievo e trasporto dei valori delle casse automatiche </a:t>
            </a:r>
            <a:r>
              <a:rPr lang="it-IT" sz="1800" u="sng" dirty="0">
                <a:ea typeface="Times New Roman" panose="02020603050405020304" pitchFamily="18" charset="0"/>
                <a:cs typeface="Times New Roman" panose="02020603050405020304" pitchFamily="18" charset="0"/>
              </a:rPr>
              <a:t>dovrà essere effettuato da Istituti di Trasporto Valori in possesso di regolare licenza</a:t>
            </a:r>
            <a:r>
              <a:rPr lang="it-IT" sz="1800" dirty="0">
                <a:ea typeface="Times New Roman" panose="02020603050405020304" pitchFamily="18" charset="0"/>
                <a:cs typeface="Times New Roman" panose="02020603050405020304" pitchFamily="18" charset="0"/>
              </a:rPr>
              <a:t>. Di tale licenza dovrà essere in possesso anche l’Istituto che provvederà alla conta valori (se diverso).</a:t>
            </a:r>
          </a:p>
          <a:p>
            <a:pPr algn="just">
              <a:spcBef>
                <a:spcPts val="600"/>
              </a:spcBef>
              <a:spcAft>
                <a:spcPts val="600"/>
              </a:spcAft>
            </a:pPr>
            <a:endParaRPr lang="it-IT" sz="18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7873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numero diapositiva 3">
            <a:extLst>
              <a:ext uri="{FF2B5EF4-FFF2-40B4-BE49-F238E27FC236}">
                <a16:creationId xmlns:a16="http://schemas.microsoft.com/office/drawing/2014/main" id="{E1D4F455-FFB3-4624-BA47-24517B8A07FE}"/>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CC0000"/>
              </a:buClr>
              <a:buChar char="•"/>
              <a:defRPr>
                <a:solidFill>
                  <a:schemeClr val="tx1"/>
                </a:solidFill>
                <a:latin typeface="Tahoma" panose="020B0604030504040204" pitchFamily="34" charset="0"/>
              </a:defRPr>
            </a:lvl1pPr>
            <a:lvl2pPr marL="742950" indent="-285750">
              <a:spcBef>
                <a:spcPct val="20000"/>
              </a:spcBef>
              <a:buClr>
                <a:srgbClr val="CC0000"/>
              </a:buClr>
              <a:buSzPct val="55000"/>
              <a:buFont typeface="Wingdings" panose="05000000000000000000" pitchFamily="2" charset="2"/>
              <a:buChar char="¡"/>
              <a:defRPr>
                <a:solidFill>
                  <a:schemeClr val="tx1"/>
                </a:solidFill>
                <a:latin typeface="Tahoma" panose="020B0604030504040204" pitchFamily="34" charset="0"/>
              </a:defRPr>
            </a:lvl2pPr>
            <a:lvl3pPr marL="11430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3pPr>
            <a:lvl4pPr marL="1600200" indent="-228600">
              <a:spcBef>
                <a:spcPct val="20000"/>
              </a:spcBef>
              <a:buClr>
                <a:srgbClr val="CC0000"/>
              </a:buClr>
              <a:buSzPct val="70000"/>
              <a:buFont typeface="Wingdings" panose="05000000000000000000" pitchFamily="2" charset="2"/>
              <a:buChar char="n"/>
              <a:defRPr sz="1600">
                <a:solidFill>
                  <a:schemeClr val="tx1"/>
                </a:solidFill>
                <a:latin typeface="Trebuchet MS" panose="020B0603020202020204" pitchFamily="34" charset="0"/>
              </a:defRPr>
            </a:lvl4pPr>
            <a:lvl5pPr marL="2057400" indent="-228600">
              <a:spcBef>
                <a:spcPct val="20000"/>
              </a:spcBef>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C0000"/>
              </a:buClr>
              <a:buSzPct val="70000"/>
              <a:buFont typeface="Wingdings" panose="05000000000000000000" pitchFamily="2" charset="2"/>
              <a:buChar char="o"/>
              <a:defRPr sz="1600">
                <a:solidFill>
                  <a:schemeClr val="tx1"/>
                </a:solidFill>
                <a:latin typeface="Trebuchet MS" panose="020B0603020202020204" pitchFamily="34" charset="0"/>
              </a:defRPr>
            </a:lvl9pPr>
          </a:lstStyle>
          <a:p>
            <a:pPr>
              <a:spcBef>
                <a:spcPct val="0"/>
              </a:spcBef>
              <a:buFont typeface="Wingdings" panose="05000000000000000000" pitchFamily="2" charset="2"/>
              <a:buNone/>
            </a:pPr>
            <a:fld id="{9A2A4443-08AD-4BD4-B969-C403D569EC23}" type="slidenum">
              <a:rPr lang="it-IT" altLang="it-IT" smtClean="0">
                <a:solidFill>
                  <a:srgbClr val="336600"/>
                </a:solidFill>
              </a:rPr>
              <a:pPr>
                <a:spcBef>
                  <a:spcPct val="0"/>
                </a:spcBef>
                <a:buFont typeface="Wingdings" panose="05000000000000000000" pitchFamily="2" charset="2"/>
                <a:buNone/>
              </a:pPr>
              <a:t>8</a:t>
            </a:fld>
            <a:endParaRPr lang="it-IT" altLang="it-IT">
              <a:solidFill>
                <a:srgbClr val="336600"/>
              </a:solidFill>
            </a:endParaRPr>
          </a:p>
        </p:txBody>
      </p:sp>
      <p:sp>
        <p:nvSpPr>
          <p:cNvPr id="9" name="Titolo 2">
            <a:extLst>
              <a:ext uri="{FF2B5EF4-FFF2-40B4-BE49-F238E27FC236}">
                <a16:creationId xmlns:a16="http://schemas.microsoft.com/office/drawing/2014/main" id="{BF12E306-F7A3-474F-A0AE-F35992BEB728}"/>
              </a:ext>
            </a:extLst>
          </p:cNvPr>
          <p:cNvSpPr txBox="1">
            <a:spLocks/>
          </p:cNvSpPr>
          <p:nvPr/>
        </p:nvSpPr>
        <p:spPr bwMode="auto">
          <a:xfrm>
            <a:off x="974725" y="269875"/>
            <a:ext cx="8596313" cy="357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200" b="1">
                <a:solidFill>
                  <a:srgbClr val="006600"/>
                </a:solidFill>
                <a:latin typeface="+mj-lt"/>
                <a:ea typeface="+mj-ea"/>
                <a:cs typeface="+mj-cs"/>
              </a:defRPr>
            </a:lvl1pPr>
            <a:lvl2pPr algn="l" rtl="0" eaLnBrk="0" fontAlgn="base" hangingPunct="0">
              <a:spcBef>
                <a:spcPct val="0"/>
              </a:spcBef>
              <a:spcAft>
                <a:spcPct val="0"/>
              </a:spcAft>
              <a:defRPr sz="2200" b="1">
                <a:solidFill>
                  <a:srgbClr val="006600"/>
                </a:solidFill>
                <a:latin typeface="Arial" charset="0"/>
              </a:defRPr>
            </a:lvl2pPr>
            <a:lvl3pPr algn="l" rtl="0" eaLnBrk="0" fontAlgn="base" hangingPunct="0">
              <a:spcBef>
                <a:spcPct val="0"/>
              </a:spcBef>
              <a:spcAft>
                <a:spcPct val="0"/>
              </a:spcAft>
              <a:defRPr sz="2200" b="1">
                <a:solidFill>
                  <a:srgbClr val="006600"/>
                </a:solidFill>
                <a:latin typeface="Arial" charset="0"/>
              </a:defRPr>
            </a:lvl3pPr>
            <a:lvl4pPr algn="l" rtl="0" eaLnBrk="0" fontAlgn="base" hangingPunct="0">
              <a:spcBef>
                <a:spcPct val="0"/>
              </a:spcBef>
              <a:spcAft>
                <a:spcPct val="0"/>
              </a:spcAft>
              <a:defRPr sz="2200" b="1">
                <a:solidFill>
                  <a:srgbClr val="006600"/>
                </a:solidFill>
                <a:latin typeface="Arial" charset="0"/>
              </a:defRPr>
            </a:lvl4pPr>
            <a:lvl5pPr algn="l" rtl="0" eaLnBrk="0" fontAlgn="base" hangingPunct="0">
              <a:spcBef>
                <a:spcPct val="0"/>
              </a:spcBef>
              <a:spcAft>
                <a:spcPct val="0"/>
              </a:spcAft>
              <a:defRPr sz="2200" b="1">
                <a:solidFill>
                  <a:srgbClr val="006600"/>
                </a:solidFill>
                <a:latin typeface="Arial" charset="0"/>
              </a:defRPr>
            </a:lvl5pPr>
            <a:lvl6pPr marL="457200" algn="l" rtl="0" eaLnBrk="0" fontAlgn="base" hangingPunct="0">
              <a:spcBef>
                <a:spcPct val="0"/>
              </a:spcBef>
              <a:spcAft>
                <a:spcPct val="0"/>
              </a:spcAft>
              <a:defRPr sz="2200" b="1">
                <a:solidFill>
                  <a:srgbClr val="006600"/>
                </a:solidFill>
                <a:latin typeface="Arial" charset="0"/>
              </a:defRPr>
            </a:lvl6pPr>
            <a:lvl7pPr marL="914400" algn="l" rtl="0" eaLnBrk="0" fontAlgn="base" hangingPunct="0">
              <a:spcBef>
                <a:spcPct val="0"/>
              </a:spcBef>
              <a:spcAft>
                <a:spcPct val="0"/>
              </a:spcAft>
              <a:defRPr sz="2200" b="1">
                <a:solidFill>
                  <a:srgbClr val="006600"/>
                </a:solidFill>
                <a:latin typeface="Arial" charset="0"/>
              </a:defRPr>
            </a:lvl7pPr>
            <a:lvl8pPr marL="1371600" algn="l" rtl="0" eaLnBrk="0" fontAlgn="base" hangingPunct="0">
              <a:spcBef>
                <a:spcPct val="0"/>
              </a:spcBef>
              <a:spcAft>
                <a:spcPct val="0"/>
              </a:spcAft>
              <a:defRPr sz="2200" b="1">
                <a:solidFill>
                  <a:srgbClr val="006600"/>
                </a:solidFill>
                <a:latin typeface="Arial" charset="0"/>
              </a:defRPr>
            </a:lvl8pPr>
            <a:lvl9pPr marL="1828800" algn="l" rtl="0" eaLnBrk="0" fontAlgn="base" hangingPunct="0">
              <a:spcBef>
                <a:spcPct val="0"/>
              </a:spcBef>
              <a:spcAft>
                <a:spcPct val="0"/>
              </a:spcAft>
              <a:defRPr sz="2200" b="1">
                <a:solidFill>
                  <a:srgbClr val="006600"/>
                </a:solidFill>
                <a:latin typeface="Arial" charset="0"/>
              </a:defRPr>
            </a:lvl9pPr>
          </a:lstStyle>
          <a:p>
            <a:pPr algn="ctr">
              <a:defRPr/>
            </a:pPr>
            <a:r>
              <a:rPr lang="it-IT" altLang="it-IT" kern="0" dirty="0">
                <a:solidFill>
                  <a:schemeClr val="bg1"/>
                </a:solidFill>
                <a:latin typeface="Calibri" panose="020F0502020204030204" pitchFamily="34" charset="0"/>
              </a:rPr>
              <a:t>Oggetto della procedura</a:t>
            </a:r>
            <a:endParaRPr lang="it-IT" altLang="it-IT" sz="1800" kern="0" dirty="0">
              <a:solidFill>
                <a:schemeClr val="bg1"/>
              </a:solidFill>
              <a:latin typeface="Calibri" panose="020F0502020204030204" pitchFamily="34" charset="0"/>
            </a:endParaRPr>
          </a:p>
        </p:txBody>
      </p:sp>
      <p:sp>
        <p:nvSpPr>
          <p:cNvPr id="7" name="CasellaDiTesto 6">
            <a:extLst>
              <a:ext uri="{FF2B5EF4-FFF2-40B4-BE49-F238E27FC236}">
                <a16:creationId xmlns:a16="http://schemas.microsoft.com/office/drawing/2014/main" id="{D8B0E1FA-036A-4238-9BE6-DA53982D82C6}"/>
              </a:ext>
            </a:extLst>
          </p:cNvPr>
          <p:cNvSpPr txBox="1"/>
          <p:nvPr/>
        </p:nvSpPr>
        <p:spPr>
          <a:xfrm>
            <a:off x="974726" y="956278"/>
            <a:ext cx="8596312" cy="400110"/>
          </a:xfrm>
          <a:prstGeom prst="rect">
            <a:avLst/>
          </a:prstGeom>
          <a:noFill/>
        </p:spPr>
        <p:txBody>
          <a:bodyPr wrap="square" rtlCol="0">
            <a:noAutofit/>
          </a:bodyPr>
          <a:lstStyle/>
          <a:p>
            <a:pPr lvl="0"/>
            <a:r>
              <a:rPr lang="it-IT" sz="2000" b="1" cap="small" dirty="0"/>
              <a:t>SERVIZIO CONNESSO DI GESTIONE DEI RIMBORSI TICKET</a:t>
            </a:r>
          </a:p>
        </p:txBody>
      </p:sp>
      <p:sp>
        <p:nvSpPr>
          <p:cNvPr id="2" name="Rettangolo 1">
            <a:extLst>
              <a:ext uri="{FF2B5EF4-FFF2-40B4-BE49-F238E27FC236}">
                <a16:creationId xmlns:a16="http://schemas.microsoft.com/office/drawing/2014/main" id="{C0E9745A-4CDE-4D0A-BE26-BC5942916787}"/>
              </a:ext>
            </a:extLst>
          </p:cNvPr>
          <p:cNvSpPr/>
          <p:nvPr/>
        </p:nvSpPr>
        <p:spPr>
          <a:xfrm>
            <a:off x="974728" y="1356388"/>
            <a:ext cx="8596312" cy="1277273"/>
          </a:xfrm>
          <a:prstGeom prst="rect">
            <a:avLst/>
          </a:prstGeom>
        </p:spPr>
        <p:txBody>
          <a:bodyPr wrap="square">
            <a:spAutoFit/>
          </a:bodyPr>
          <a:lstStyle/>
          <a:p>
            <a:pPr algn="just">
              <a:spcBef>
                <a:spcPts val="0"/>
              </a:spcBef>
              <a:spcAft>
                <a:spcPts val="0"/>
              </a:spcAft>
            </a:pPr>
            <a:r>
              <a:rPr lang="it-IT" sz="1800" dirty="0">
                <a:ea typeface="Times New Roman" panose="02020603050405020304" pitchFamily="18" charset="0"/>
                <a:cs typeface="Times New Roman" panose="02020603050405020304" pitchFamily="18" charset="0"/>
              </a:rPr>
              <a:t>L’attività prevede l’erogazione di somme di denaro di limitato importo (circa 40€) su disposizione dalle aziende sanitarie ai cittadini.</a:t>
            </a:r>
          </a:p>
          <a:p>
            <a:pPr algn="just">
              <a:spcBef>
                <a:spcPts val="600"/>
              </a:spcBef>
              <a:spcAft>
                <a:spcPts val="600"/>
              </a:spcAft>
            </a:pPr>
            <a:r>
              <a:rPr lang="it-IT" sz="1800" dirty="0">
                <a:ea typeface="Times New Roman" panose="02020603050405020304" pitchFamily="18" charset="0"/>
                <a:cs typeface="Times New Roman" panose="02020603050405020304" pitchFamily="18" charset="0"/>
              </a:rPr>
              <a:t>L’operazione avviene tramite il collegamento con uno o più server dove saranno residenti i database delle distinte di rimborso disposte.</a:t>
            </a:r>
            <a:endParaRPr lang="it-IT" sz="1600" dirty="0">
              <a:ea typeface="Times New Roman" panose="02020603050405020304" pitchFamily="18" charset="0"/>
              <a:cs typeface="Times New Roman" panose="02020603050405020304" pitchFamily="18" charset="0"/>
            </a:endParaRPr>
          </a:p>
        </p:txBody>
      </p:sp>
      <p:sp>
        <p:nvSpPr>
          <p:cNvPr id="8" name="Rettangolo 7">
            <a:extLst>
              <a:ext uri="{FF2B5EF4-FFF2-40B4-BE49-F238E27FC236}">
                <a16:creationId xmlns:a16="http://schemas.microsoft.com/office/drawing/2014/main" id="{1952E92B-C596-45E1-84A3-8AC1BD2B69D1}"/>
              </a:ext>
            </a:extLst>
          </p:cNvPr>
          <p:cNvSpPr/>
          <p:nvPr/>
        </p:nvSpPr>
        <p:spPr>
          <a:xfrm>
            <a:off x="974726" y="3499391"/>
            <a:ext cx="8596312" cy="923330"/>
          </a:xfrm>
          <a:prstGeom prst="rect">
            <a:avLst/>
          </a:prstGeom>
        </p:spPr>
        <p:txBody>
          <a:bodyPr wrap="square">
            <a:spAutoFit/>
          </a:bodyPr>
          <a:lstStyle/>
          <a:p>
            <a:pPr algn="just">
              <a:spcBef>
                <a:spcPts val="600"/>
              </a:spcBef>
              <a:spcAft>
                <a:spcPts val="600"/>
              </a:spcAft>
            </a:pPr>
            <a:r>
              <a:rPr lang="it-IT" sz="1800" dirty="0">
                <a:ea typeface="Times New Roman" panose="02020603050405020304" pitchFamily="18" charset="0"/>
                <a:cs typeface="Times New Roman" panose="02020603050405020304" pitchFamily="18" charset="0"/>
              </a:rPr>
              <a:t>Il fornitore, su richiesta dell’Azienda sanitaria contraente, assumerà il ruolo di agente contabile e pertanto sarà tenuto al rendiconto della gestione annuale tramite la presentazione del Conto Giudiziale quale agente contabile esterno.</a:t>
            </a:r>
          </a:p>
        </p:txBody>
      </p:sp>
      <p:sp>
        <p:nvSpPr>
          <p:cNvPr id="10" name="CasellaDiTesto 9">
            <a:extLst>
              <a:ext uri="{FF2B5EF4-FFF2-40B4-BE49-F238E27FC236}">
                <a16:creationId xmlns:a16="http://schemas.microsoft.com/office/drawing/2014/main" id="{C07629B9-2841-4285-B84A-8015095366EE}"/>
              </a:ext>
            </a:extLst>
          </p:cNvPr>
          <p:cNvSpPr txBox="1"/>
          <p:nvPr/>
        </p:nvSpPr>
        <p:spPr>
          <a:xfrm>
            <a:off x="974726" y="3099281"/>
            <a:ext cx="8596312" cy="400110"/>
          </a:xfrm>
          <a:prstGeom prst="rect">
            <a:avLst/>
          </a:prstGeom>
          <a:noFill/>
        </p:spPr>
        <p:txBody>
          <a:bodyPr wrap="square" rtlCol="0">
            <a:noAutofit/>
          </a:bodyPr>
          <a:lstStyle/>
          <a:p>
            <a:pPr lvl="0"/>
            <a:r>
              <a:rPr lang="it-IT" sz="2000" b="1" cap="small" dirty="0"/>
              <a:t>SERVIZIO CONNESSO DI AGENTE CONTABILE</a:t>
            </a:r>
            <a:endParaRPr lang="it-IT" sz="2000" cap="small" dirty="0"/>
          </a:p>
        </p:txBody>
      </p:sp>
    </p:spTree>
    <p:extLst>
      <p:ext uri="{BB962C8B-B14F-4D97-AF65-F5344CB8AC3E}">
        <p14:creationId xmlns:p14="http://schemas.microsoft.com/office/powerpoint/2010/main" val="2070747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3">
            <a:extLst>
              <a:ext uri="{FF2B5EF4-FFF2-40B4-BE49-F238E27FC236}">
                <a16:creationId xmlns:a16="http://schemas.microsoft.com/office/drawing/2014/main" id="{D6660C70-987B-4C5D-947F-AF00E8E1E245}"/>
              </a:ext>
            </a:extLst>
          </p:cNvPr>
          <p:cNvSpPr txBox="1">
            <a:spLocks noChangeArrowheads="1"/>
          </p:cNvSpPr>
          <p:nvPr/>
        </p:nvSpPr>
        <p:spPr bwMode="auto">
          <a:xfrm>
            <a:off x="3934783" y="6511431"/>
            <a:ext cx="2060245" cy="2507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86" tIns="46793" rIns="89986" bIns="46793"/>
          <a:lstStyle>
            <a:lvl1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2pPr>
            <a:lvl3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9pPr>
          </a:lstStyle>
          <a:p>
            <a:pPr algn="ctr">
              <a:spcBef>
                <a:spcPct val="0"/>
              </a:spcBef>
              <a:buClrTx/>
              <a:buSzPct val="70000"/>
              <a:buFontTx/>
              <a:buNone/>
            </a:pPr>
            <a:fld id="{CF9BB2DE-A7C6-4070-971B-28B023C4ADF8}" type="slidenum">
              <a:rPr lang="it-IT" altLang="it-IT" sz="1400" b="1">
                <a:solidFill>
                  <a:srgbClr val="336600"/>
                </a:solidFill>
                <a:latin typeface="Calibri" panose="020F0502020204030204" pitchFamily="34" charset="0"/>
              </a:rPr>
              <a:pPr algn="ctr">
                <a:spcBef>
                  <a:spcPct val="0"/>
                </a:spcBef>
                <a:buClrTx/>
                <a:buSzPct val="70000"/>
                <a:buFontTx/>
                <a:buNone/>
              </a:pPr>
              <a:t>9</a:t>
            </a:fld>
            <a:endParaRPr lang="it-IT" altLang="it-IT" sz="1400" b="1">
              <a:solidFill>
                <a:srgbClr val="336600"/>
              </a:solidFill>
              <a:latin typeface="Calibri" panose="020F0502020204030204" pitchFamily="34" charset="0"/>
            </a:endParaRPr>
          </a:p>
        </p:txBody>
      </p:sp>
      <p:sp>
        <p:nvSpPr>
          <p:cNvPr id="2" name="CasellaDiTesto 1">
            <a:extLst>
              <a:ext uri="{FF2B5EF4-FFF2-40B4-BE49-F238E27FC236}">
                <a16:creationId xmlns:a16="http://schemas.microsoft.com/office/drawing/2014/main" id="{93E452C1-757E-4535-86D6-DF6696BA0218}"/>
              </a:ext>
            </a:extLst>
          </p:cNvPr>
          <p:cNvSpPr txBox="1"/>
          <p:nvPr/>
        </p:nvSpPr>
        <p:spPr>
          <a:xfrm>
            <a:off x="974725" y="1620398"/>
            <a:ext cx="8596313" cy="1831271"/>
          </a:xfrm>
          <a:prstGeom prst="rect">
            <a:avLst/>
          </a:prstGeom>
          <a:noFill/>
        </p:spPr>
        <p:txBody>
          <a:bodyPr wrap="square" rtlCol="0">
            <a:spAutoFit/>
          </a:bodyPr>
          <a:lstStyle/>
          <a:p>
            <a:pPr algn="just">
              <a:spcAft>
                <a:spcPts val="600"/>
              </a:spcAft>
            </a:pPr>
            <a:r>
              <a:rPr lang="it-IT" sz="1800" dirty="0"/>
              <a:t>L’affidatario del servizio dovrà interfacciarsi con il servizio di tesoreria delle aziende sanitarie per le seguenti attività:</a:t>
            </a:r>
          </a:p>
          <a:p>
            <a:pPr marL="171450" indent="-171450" algn="just">
              <a:buFontTx/>
              <a:buChar char="-"/>
            </a:pPr>
            <a:r>
              <a:rPr lang="it-IT" sz="1800" dirty="0"/>
              <a:t>Configurazione POS, sia in fase di installazione che in momenti successivi (ad es. in caso di modifica dei certificati di sicurezza da parte della banca);</a:t>
            </a:r>
          </a:p>
          <a:p>
            <a:pPr marL="171450" indent="-171450" algn="just">
              <a:buFontTx/>
              <a:buChar char="-"/>
            </a:pPr>
            <a:r>
              <a:rPr lang="it-IT" sz="1800" dirty="0"/>
              <a:t>Ritiro fondi-cassa messi a disposizione;</a:t>
            </a:r>
          </a:p>
          <a:p>
            <a:pPr marL="171450" indent="-171450" algn="just">
              <a:buFontTx/>
              <a:buChar char="-"/>
            </a:pPr>
            <a:r>
              <a:rPr lang="it-IT" sz="1800" dirty="0"/>
              <a:t>Versamento degli incassi.</a:t>
            </a:r>
          </a:p>
        </p:txBody>
      </p:sp>
      <p:sp>
        <p:nvSpPr>
          <p:cNvPr id="11" name="Titolo 2">
            <a:extLst>
              <a:ext uri="{FF2B5EF4-FFF2-40B4-BE49-F238E27FC236}">
                <a16:creationId xmlns:a16="http://schemas.microsoft.com/office/drawing/2014/main" id="{F4191B11-B4FD-417D-AC02-91C1B38B4A2B}"/>
              </a:ext>
            </a:extLst>
          </p:cNvPr>
          <p:cNvSpPr txBox="1">
            <a:spLocks/>
          </p:cNvSpPr>
          <p:nvPr/>
        </p:nvSpPr>
        <p:spPr bwMode="auto">
          <a:xfrm>
            <a:off x="974725" y="269875"/>
            <a:ext cx="8596313" cy="357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200" b="1">
                <a:solidFill>
                  <a:srgbClr val="006600"/>
                </a:solidFill>
                <a:latin typeface="+mj-lt"/>
                <a:ea typeface="+mj-ea"/>
                <a:cs typeface="+mj-cs"/>
              </a:defRPr>
            </a:lvl1pPr>
            <a:lvl2pPr algn="l" rtl="0" eaLnBrk="0" fontAlgn="base" hangingPunct="0">
              <a:spcBef>
                <a:spcPct val="0"/>
              </a:spcBef>
              <a:spcAft>
                <a:spcPct val="0"/>
              </a:spcAft>
              <a:defRPr sz="2200" b="1">
                <a:solidFill>
                  <a:srgbClr val="006600"/>
                </a:solidFill>
                <a:latin typeface="Arial" charset="0"/>
              </a:defRPr>
            </a:lvl2pPr>
            <a:lvl3pPr algn="l" rtl="0" eaLnBrk="0" fontAlgn="base" hangingPunct="0">
              <a:spcBef>
                <a:spcPct val="0"/>
              </a:spcBef>
              <a:spcAft>
                <a:spcPct val="0"/>
              </a:spcAft>
              <a:defRPr sz="2200" b="1">
                <a:solidFill>
                  <a:srgbClr val="006600"/>
                </a:solidFill>
                <a:latin typeface="Arial" charset="0"/>
              </a:defRPr>
            </a:lvl3pPr>
            <a:lvl4pPr algn="l" rtl="0" eaLnBrk="0" fontAlgn="base" hangingPunct="0">
              <a:spcBef>
                <a:spcPct val="0"/>
              </a:spcBef>
              <a:spcAft>
                <a:spcPct val="0"/>
              </a:spcAft>
              <a:defRPr sz="2200" b="1">
                <a:solidFill>
                  <a:srgbClr val="006600"/>
                </a:solidFill>
                <a:latin typeface="Arial" charset="0"/>
              </a:defRPr>
            </a:lvl4pPr>
            <a:lvl5pPr algn="l" rtl="0" eaLnBrk="0" fontAlgn="base" hangingPunct="0">
              <a:spcBef>
                <a:spcPct val="0"/>
              </a:spcBef>
              <a:spcAft>
                <a:spcPct val="0"/>
              </a:spcAft>
              <a:defRPr sz="2200" b="1">
                <a:solidFill>
                  <a:srgbClr val="006600"/>
                </a:solidFill>
                <a:latin typeface="Arial" charset="0"/>
              </a:defRPr>
            </a:lvl5pPr>
            <a:lvl6pPr marL="457200" algn="l" rtl="0" eaLnBrk="0" fontAlgn="base" hangingPunct="0">
              <a:spcBef>
                <a:spcPct val="0"/>
              </a:spcBef>
              <a:spcAft>
                <a:spcPct val="0"/>
              </a:spcAft>
              <a:defRPr sz="2200" b="1">
                <a:solidFill>
                  <a:srgbClr val="006600"/>
                </a:solidFill>
                <a:latin typeface="Arial" charset="0"/>
              </a:defRPr>
            </a:lvl6pPr>
            <a:lvl7pPr marL="914400" algn="l" rtl="0" eaLnBrk="0" fontAlgn="base" hangingPunct="0">
              <a:spcBef>
                <a:spcPct val="0"/>
              </a:spcBef>
              <a:spcAft>
                <a:spcPct val="0"/>
              </a:spcAft>
              <a:defRPr sz="2200" b="1">
                <a:solidFill>
                  <a:srgbClr val="006600"/>
                </a:solidFill>
                <a:latin typeface="Arial" charset="0"/>
              </a:defRPr>
            </a:lvl7pPr>
            <a:lvl8pPr marL="1371600" algn="l" rtl="0" eaLnBrk="0" fontAlgn="base" hangingPunct="0">
              <a:spcBef>
                <a:spcPct val="0"/>
              </a:spcBef>
              <a:spcAft>
                <a:spcPct val="0"/>
              </a:spcAft>
              <a:defRPr sz="2200" b="1">
                <a:solidFill>
                  <a:srgbClr val="006600"/>
                </a:solidFill>
                <a:latin typeface="Arial" charset="0"/>
              </a:defRPr>
            </a:lvl8pPr>
            <a:lvl9pPr marL="1828800" algn="l" rtl="0" eaLnBrk="0" fontAlgn="base" hangingPunct="0">
              <a:spcBef>
                <a:spcPct val="0"/>
              </a:spcBef>
              <a:spcAft>
                <a:spcPct val="0"/>
              </a:spcAft>
              <a:defRPr sz="2200" b="1">
                <a:solidFill>
                  <a:srgbClr val="006600"/>
                </a:solidFill>
                <a:latin typeface="Arial" charset="0"/>
              </a:defRPr>
            </a:lvl9pPr>
          </a:lstStyle>
          <a:p>
            <a:pPr algn="ctr">
              <a:defRPr/>
            </a:pPr>
            <a:r>
              <a:rPr lang="it-IT" altLang="it-IT" kern="0" dirty="0">
                <a:solidFill>
                  <a:schemeClr val="bg1"/>
                </a:solidFill>
                <a:latin typeface="Calibri" panose="020F0502020204030204" pitchFamily="34" charset="0"/>
              </a:rPr>
              <a:t>Oggetto della procedura</a:t>
            </a:r>
            <a:endParaRPr lang="it-IT" altLang="it-IT" sz="1800" kern="0" dirty="0">
              <a:solidFill>
                <a:schemeClr val="bg1"/>
              </a:solidFill>
              <a:latin typeface="Calibri" panose="020F0502020204030204" pitchFamily="34" charset="0"/>
            </a:endParaRPr>
          </a:p>
        </p:txBody>
      </p:sp>
      <p:sp>
        <p:nvSpPr>
          <p:cNvPr id="12" name="Text Box 2">
            <a:extLst>
              <a:ext uri="{FF2B5EF4-FFF2-40B4-BE49-F238E27FC236}">
                <a16:creationId xmlns:a16="http://schemas.microsoft.com/office/drawing/2014/main" id="{3524E2E8-8D73-450D-B17D-2A65C38EA1DB}"/>
              </a:ext>
            </a:extLst>
          </p:cNvPr>
          <p:cNvSpPr txBox="1">
            <a:spLocks noChangeArrowheads="1"/>
          </p:cNvSpPr>
          <p:nvPr/>
        </p:nvSpPr>
        <p:spPr bwMode="auto">
          <a:xfrm>
            <a:off x="974725" y="949075"/>
            <a:ext cx="8493351" cy="402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86" tIns="46793" rIns="89986" bIns="46793">
            <a:spAutoFit/>
          </a:bodyPr>
          <a:lstStyle>
            <a:lvl1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ahoma" panose="020B0604030504040204" pitchFamily="34" charset="0"/>
                <a:ea typeface="Microsoft YaHei" panose="020B0503020204020204" pitchFamily="34" charset="-122"/>
              </a:defRPr>
            </a:lvl2pPr>
            <a:lvl3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rebuchet MS" panose="020B0603020202020204" pitchFamily="34" charset="0"/>
                <a:ea typeface="Microsoft YaHei" panose="020B0503020204020204" pitchFamily="34" charset="-122"/>
              </a:defRPr>
            </a:lvl9pPr>
          </a:lstStyle>
          <a:p>
            <a:pPr>
              <a:spcBef>
                <a:spcPts val="600"/>
              </a:spcBef>
              <a:buClrTx/>
              <a:buSzPct val="70000"/>
            </a:pPr>
            <a:r>
              <a:rPr lang="it-IT" altLang="it-IT" sz="2000" b="1" dirty="0">
                <a:solidFill>
                  <a:schemeClr val="tx1"/>
                </a:solidFill>
                <a:latin typeface="+mn-lt"/>
                <a:cs typeface="Times New Roman" panose="02020603050405020304" pitchFamily="18" charset="0"/>
              </a:rPr>
              <a:t>INTERAZIONE CON IL SERVIZIO DI TESORERIA</a:t>
            </a:r>
          </a:p>
        </p:txBody>
      </p:sp>
      <p:pic>
        <p:nvPicPr>
          <p:cNvPr id="13" name="Elemento grafico 12" descr="Salvadanaio">
            <a:extLst>
              <a:ext uri="{FF2B5EF4-FFF2-40B4-BE49-F238E27FC236}">
                <a16:creationId xmlns:a16="http://schemas.microsoft.com/office/drawing/2014/main" id="{8DFAB377-3BED-4D9E-BB2F-18CA322347B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819976" y="834554"/>
            <a:ext cx="641925" cy="641925"/>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dSigmaTerR1.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tdSigmaTerR1.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66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
            <a:srgbClr val="CC0000"/>
          </a:buClr>
          <a:buSzPct val="70000"/>
          <a:buFont typeface="Wingdings" pitchFamily="2" charset="2"/>
          <a:buNone/>
          <a:tabLst/>
          <a:defRPr kumimoji="0" lang="it-IT"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0066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
            <a:srgbClr val="CC0000"/>
          </a:buClr>
          <a:buSzPct val="70000"/>
          <a:buFont typeface="Wingdings" pitchFamily="2" charset="2"/>
          <a:buNone/>
          <a:tabLst/>
          <a:defRPr kumimoji="0" lang="it-IT" sz="1000" b="0" i="0" u="none" strike="noStrike" cap="none" normalizeH="0" baseline="0" smtClean="0">
            <a:ln>
              <a:noFill/>
            </a:ln>
            <a:solidFill>
              <a:schemeClr val="tx1"/>
            </a:solidFill>
            <a:effectLst/>
            <a:latin typeface="Arial" charset="0"/>
          </a:defRPr>
        </a:defPPr>
      </a:lstStyle>
    </a:lnDef>
  </a:objectDefaults>
  <a:extraClrSchemeLst>
    <a:extraClrScheme>
      <a:clrScheme name="StdSigmaTerR1.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dSigmaTerR1.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dSigmaTerR1.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dSigmaTerR1.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dSigmaTerR1.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dSigmaTerR1.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dSigmaTerR1.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tdSigmaTerR1.1 8">
        <a:dk1>
          <a:srgbClr val="000000"/>
        </a:dk1>
        <a:lt1>
          <a:srgbClr val="FFFFFF"/>
        </a:lt1>
        <a:dk2>
          <a:srgbClr val="CC0000"/>
        </a:dk2>
        <a:lt2>
          <a:srgbClr val="808080"/>
        </a:lt2>
        <a:accent1>
          <a:srgbClr val="FFFFFF"/>
        </a:accent1>
        <a:accent2>
          <a:srgbClr val="000000"/>
        </a:accent2>
        <a:accent3>
          <a:srgbClr val="FFFFFF"/>
        </a:accent3>
        <a:accent4>
          <a:srgbClr val="000000"/>
        </a:accent4>
        <a:accent5>
          <a:srgbClr val="FFFFFF"/>
        </a:accent5>
        <a:accent6>
          <a:srgbClr val="0000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truttura predefinita">
    <a:majorFont>
      <a:latin typeface="Arial"/>
      <a:ea typeface="Microsoft YaHei"/>
      <a:cs typeface=""/>
    </a:majorFont>
    <a:minorFont>
      <a:latin typeface="Tahoma"/>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782AD666F55AD34DA29CD15807C881A3" ma:contentTypeVersion="5" ma:contentTypeDescription="Creare un nuovo documento." ma:contentTypeScope="" ma:versionID="6f74552b94d7d1c561b829ca87f8f0d3">
  <xsd:schema xmlns:xsd="http://www.w3.org/2001/XMLSchema" xmlns:xs="http://www.w3.org/2001/XMLSchema" xmlns:p="http://schemas.microsoft.com/office/2006/metadata/properties" xmlns:ns2="258f0a56-2901-4c87-a4c4-34a14d8c5b3d" xmlns:ns3="8c9d04a6-7a88-4483-bb4d-55bcd81f0c34" targetNamespace="http://schemas.microsoft.com/office/2006/metadata/properties" ma:root="true" ma:fieldsID="384766548b30a1c6c94160ba620da0c6" ns2:_="" ns3:_="">
    <xsd:import namespace="258f0a56-2901-4c87-a4c4-34a14d8c5b3d"/>
    <xsd:import namespace="8c9d04a6-7a88-4483-bb4d-55bcd81f0c34"/>
    <xsd:element name="properties">
      <xsd:complexType>
        <xsd:sequence>
          <xsd:element name="documentManagement">
            <xsd:complexType>
              <xsd:all>
                <xsd:element ref="ns2:SharedWithUsers" minOccurs="0"/>
                <xsd:element ref="ns3:_bpm_StatoId" minOccurs="0"/>
                <xsd:element ref="ns3:_bpm_OperazioneId" minOccurs="0"/>
                <xsd:element ref="ns3:_bpm_ErroreId" minOccurs="0"/>
                <xsd:element ref="ns3:_bpm_Sintesi"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8f0a56-2901-4c87-a4c4-34a14d8c5b3d" elementFormDefault="qualified">
    <xsd:import namespace="http://schemas.microsoft.com/office/2006/documentManagement/types"/>
    <xsd:import namespace="http://schemas.microsoft.com/office/infopath/2007/PartnerControls"/>
    <xsd:element name="SharedWithUsers" ma:index="8"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c9d04a6-7a88-4483-bb4d-55bcd81f0c34" elementFormDefault="qualified">
    <xsd:import namespace="http://schemas.microsoft.com/office/2006/documentManagement/types"/>
    <xsd:import namespace="http://schemas.microsoft.com/office/infopath/2007/PartnerControls"/>
    <xsd:element name="_bpm_StatoId" ma:index="9" nillable="true" ma:displayName="_bpm_StatoId" ma:internalName="_bpm_StatoId" ma:readOnly="true">
      <xsd:simpleType>
        <xsd:restriction base="dms:Text"/>
      </xsd:simpleType>
    </xsd:element>
    <xsd:element name="_bpm_OperazioneId" ma:index="10" nillable="true" ma:displayName="_bpm_OperazioneId" ma:internalName="_bpm_OperazioneId" ma:readOnly="true">
      <xsd:simpleType>
        <xsd:restriction base="dms:Text"/>
      </xsd:simpleType>
    </xsd:element>
    <xsd:element name="_bpm_ErroreId" ma:index="11" nillable="true" ma:displayName="_bpm_ErroreId" ma:internalName="_bpm_ErroreId" ma:readOnly="true">
      <xsd:simpleType>
        <xsd:restriction base="dms:Text"/>
      </xsd:simpleType>
    </xsd:element>
    <xsd:element name="_bpm_Sintesi" ma:index="12" nillable="true" ma:displayName="Firma" ma:internalName="_bpm_Sintesi"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216983A-9AB6-4D3C-9A52-AC933EAD93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8f0a56-2901-4c87-a4c4-34a14d8c5b3d"/>
    <ds:schemaRef ds:uri="8c9d04a6-7a88-4483-bb4d-55bcd81f0c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A1FF0B1-74F5-4FD7-ACFF-3D12C1782358}">
  <ds:schemaRefs>
    <ds:schemaRef ds:uri="http://purl.org/dc/elements/1.1/"/>
    <ds:schemaRef ds:uri="http://schemas.microsoft.com/office/2006/metadata/properties"/>
    <ds:schemaRef ds:uri="8c9d04a6-7a88-4483-bb4d-55bcd81f0c34"/>
    <ds:schemaRef ds:uri="http://schemas.microsoft.com/office/infopath/2007/PartnerControls"/>
    <ds:schemaRef ds:uri="http://purl.org/dc/terms/"/>
    <ds:schemaRef ds:uri="http://purl.org/dc/dcmitype/"/>
    <ds:schemaRef ds:uri="http://schemas.microsoft.com/office/2006/documentManagement/types"/>
    <ds:schemaRef ds:uri="http://schemas.openxmlformats.org/package/2006/metadata/core-properties"/>
    <ds:schemaRef ds:uri="258f0a56-2901-4c87-a4c4-34a14d8c5b3d"/>
    <ds:schemaRef ds:uri="http://www.w3.org/XML/1998/namespace"/>
  </ds:schemaRefs>
</ds:datastoreItem>
</file>

<file path=customXml/itemProps3.xml><?xml version="1.0" encoding="utf-8"?>
<ds:datastoreItem xmlns:ds="http://schemas.openxmlformats.org/officeDocument/2006/customXml" ds:itemID="{6CDFD202-5F3B-4B61-BB24-9EFFD2F57D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21778</TotalTime>
  <Words>1642</Words>
  <Application>Microsoft Office PowerPoint</Application>
  <PresentationFormat>A4 (21x29,7 cm)</PresentationFormat>
  <Paragraphs>299</Paragraphs>
  <Slides>17</Slides>
  <Notes>5</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17</vt:i4>
      </vt:variant>
    </vt:vector>
  </HeadingPairs>
  <TitlesOfParts>
    <vt:vector size="24" baseType="lpstr">
      <vt:lpstr>Arial</vt:lpstr>
      <vt:lpstr>Calibri</vt:lpstr>
      <vt:lpstr>Tahoma</vt:lpstr>
      <vt:lpstr>Times New Roman</vt:lpstr>
      <vt:lpstr>Trebuchet MS</vt:lpstr>
      <vt:lpstr>Wingdings</vt:lpstr>
      <vt:lpstr>StdSigmaTerR1.1</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GPSC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Strategia di gara</dc:title>
  <dc:creator>GPSC</dc:creator>
  <cp:lastModifiedBy>Puddu Andrea</cp:lastModifiedBy>
  <cp:revision>1638</cp:revision>
  <cp:lastPrinted>2019-11-07T09:09:33Z</cp:lastPrinted>
  <dcterms:created xsi:type="dcterms:W3CDTF">2004-12-01T15:14:09Z</dcterms:created>
  <dcterms:modified xsi:type="dcterms:W3CDTF">2019-11-08T14:08:10Z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e">
    <vt:lpwstr>&lt;1.0&gt;</vt:lpwstr>
  </property>
  <property fmtid="{D5CDD505-2E9C-101B-9397-08002B2CF9AE}" pid="3" name="Argomento">
    <vt:lpwstr>Modello standard per presentazioni SIGMA TER</vt:lpwstr>
  </property>
  <property fmtid="{D5CDD505-2E9C-101B-9397-08002B2CF9AE}" pid="4" name="Metodologia">
    <vt:lpwstr>Miro</vt:lpwstr>
  </property>
  <property fmtid="{D5CDD505-2E9C-101B-9397-08002B2CF9AE}" pid="5" name="ContentTypeId">
    <vt:lpwstr>0x010100782AD666F55AD34DA29CD15807C881A3</vt:lpwstr>
  </property>
</Properties>
</file>