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870" r:id="rId2"/>
  </p:sldMasterIdLst>
  <p:notesMasterIdLst>
    <p:notesMasterId r:id="rId11"/>
  </p:notesMasterIdLst>
  <p:handoutMasterIdLst>
    <p:handoutMasterId r:id="rId12"/>
  </p:handoutMasterIdLst>
  <p:sldIdLst>
    <p:sldId id="282" r:id="rId3"/>
    <p:sldId id="1049" r:id="rId4"/>
    <p:sldId id="1048" r:id="rId5"/>
    <p:sldId id="1053" r:id="rId6"/>
    <p:sldId id="1027" r:id="rId7"/>
    <p:sldId id="1050" r:id="rId8"/>
    <p:sldId id="1052" r:id="rId9"/>
    <p:sldId id="1051" r:id="rId10"/>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F34B22DC-0FD2-4BFA-AB82-C98305A20D49}">
          <p14:sldIdLst>
            <p14:sldId id="282"/>
            <p14:sldId id="1049"/>
            <p14:sldId id="1048"/>
            <p14:sldId id="1053"/>
            <p14:sldId id="1027"/>
            <p14:sldId id="1050"/>
            <p14:sldId id="1052"/>
            <p14:sldId id="1051"/>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643" userDrawn="1">
          <p15:clr>
            <a:srgbClr val="A4A3A4"/>
          </p15:clr>
        </p15:guide>
        <p15:guide id="4" orient="horz" pos="3855" userDrawn="1">
          <p15:clr>
            <a:srgbClr val="A4A3A4"/>
          </p15:clr>
        </p15:guide>
        <p15:guide id="5" pos="176" userDrawn="1">
          <p15:clr>
            <a:srgbClr val="A4A3A4"/>
          </p15:clr>
        </p15:guide>
        <p15:guide id="6" pos="5585" userDrawn="1">
          <p15:clr>
            <a:srgbClr val="A4A3A4"/>
          </p15:clr>
        </p15:guide>
        <p15:guide id="7" orient="horz" pos="2190">
          <p15:clr>
            <a:srgbClr val="A4A3A4"/>
          </p15:clr>
        </p15:guide>
        <p15:guide id="8" orient="horz" pos="662">
          <p15:clr>
            <a:srgbClr val="A4A3A4"/>
          </p15:clr>
        </p15:guide>
        <p15:guide id="9" orient="horz" pos="3342">
          <p15:clr>
            <a:srgbClr val="A4A3A4"/>
          </p15:clr>
        </p15:guide>
        <p15:guide id="10" orient="horz" pos="10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BB"/>
    <a:srgbClr val="FF9900"/>
    <a:srgbClr val="706F6F"/>
    <a:srgbClr val="000000"/>
    <a:srgbClr val="3B3B3A"/>
    <a:srgbClr val="008000"/>
    <a:srgbClr val="99CC00"/>
    <a:srgbClr val="FF3300"/>
    <a:srgbClr val="EEDC00"/>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2DE63D5-997A-4646-A377-4702673A728D}">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Stile chiaro 2 - Color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Stile chiaro 3 - Color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Stile chiaro 2 - Color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99822" autoAdjust="0"/>
  </p:normalViewPr>
  <p:slideViewPr>
    <p:cSldViewPr snapToGrid="0" showGuides="1">
      <p:cViewPr varScale="1">
        <p:scale>
          <a:sx n="99" d="100"/>
          <a:sy n="99" d="100"/>
        </p:scale>
        <p:origin x="1190" y="72"/>
      </p:cViewPr>
      <p:guideLst>
        <p:guide orient="horz" pos="2160"/>
        <p:guide pos="2880"/>
        <p:guide orient="horz" pos="643"/>
        <p:guide orient="horz" pos="3855"/>
        <p:guide pos="176"/>
        <p:guide pos="5585"/>
        <p:guide orient="horz" pos="2190"/>
        <p:guide orient="horz" pos="662"/>
        <p:guide orient="horz" pos="3342"/>
        <p:guide orient="horz" pos="1095"/>
      </p:guideLst>
    </p:cSldViewPr>
  </p:slideViewPr>
  <p:outlineViewPr>
    <p:cViewPr>
      <p:scale>
        <a:sx n="33" d="100"/>
        <a:sy n="33" d="100"/>
      </p:scale>
      <p:origin x="0" y="4980"/>
    </p:cViewPr>
  </p:outlineViewPr>
  <p:notesTextViewPr>
    <p:cViewPr>
      <p:scale>
        <a:sx n="3" d="2"/>
        <a:sy n="3" d="2"/>
      </p:scale>
      <p:origin x="0" y="0"/>
    </p:cViewPr>
  </p:notesTextViewPr>
  <p:notesViewPr>
    <p:cSldViewPr snapToGrid="0" showGuides="1">
      <p:cViewPr varScale="1">
        <p:scale>
          <a:sx n="98" d="100"/>
          <a:sy n="98" d="100"/>
        </p:scale>
        <p:origin x="-3504" y="-96"/>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5" y="5"/>
            <a:ext cx="2945659" cy="496332"/>
          </a:xfrm>
          <a:prstGeom prst="rect">
            <a:avLst/>
          </a:prstGeom>
        </p:spPr>
        <p:txBody>
          <a:bodyPr vert="horz" lIns="91430" tIns="45715" rIns="91430" bIns="45715" rtlCol="0"/>
          <a:lstStyle>
            <a:lvl1pPr algn="l">
              <a:defRPr sz="1200"/>
            </a:lvl1pPr>
          </a:lstStyle>
          <a:p>
            <a:endParaRPr lang="it-IT"/>
          </a:p>
        </p:txBody>
      </p:sp>
      <p:sp>
        <p:nvSpPr>
          <p:cNvPr id="3" name="Segnaposto data 2"/>
          <p:cNvSpPr>
            <a:spLocks noGrp="1"/>
          </p:cNvSpPr>
          <p:nvPr>
            <p:ph type="dt" sz="quarter" idx="1"/>
          </p:nvPr>
        </p:nvSpPr>
        <p:spPr>
          <a:xfrm>
            <a:off x="3850443" y="5"/>
            <a:ext cx="2945659" cy="496332"/>
          </a:xfrm>
          <a:prstGeom prst="rect">
            <a:avLst/>
          </a:prstGeom>
        </p:spPr>
        <p:txBody>
          <a:bodyPr vert="horz" lIns="91430" tIns="45715" rIns="91430" bIns="45715" rtlCol="0"/>
          <a:lstStyle>
            <a:lvl1pPr algn="r">
              <a:defRPr sz="1200"/>
            </a:lvl1pPr>
          </a:lstStyle>
          <a:p>
            <a:fld id="{0BA27F44-93BE-4FB7-9E19-7A628A7EB4B3}" type="datetimeFigureOut">
              <a:rPr lang="it-IT" smtClean="0"/>
              <a:t>28/12/2020</a:t>
            </a:fld>
            <a:endParaRPr lang="it-IT"/>
          </a:p>
        </p:txBody>
      </p:sp>
      <p:sp>
        <p:nvSpPr>
          <p:cNvPr id="4" name="Segnaposto piè di pagina 3"/>
          <p:cNvSpPr>
            <a:spLocks noGrp="1"/>
          </p:cNvSpPr>
          <p:nvPr>
            <p:ph type="ftr" sz="quarter" idx="2"/>
          </p:nvPr>
        </p:nvSpPr>
        <p:spPr>
          <a:xfrm>
            <a:off x="5" y="9428588"/>
            <a:ext cx="2945659" cy="496332"/>
          </a:xfrm>
          <a:prstGeom prst="rect">
            <a:avLst/>
          </a:prstGeom>
        </p:spPr>
        <p:txBody>
          <a:bodyPr vert="horz" lIns="91430" tIns="45715" rIns="91430" bIns="45715"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28588"/>
            <a:ext cx="2945659" cy="496332"/>
          </a:xfrm>
          <a:prstGeom prst="rect">
            <a:avLst/>
          </a:prstGeom>
        </p:spPr>
        <p:txBody>
          <a:bodyPr vert="horz" lIns="91430" tIns="45715" rIns="91430" bIns="45715" rtlCol="0" anchor="b"/>
          <a:lstStyle>
            <a:lvl1pPr algn="r">
              <a:defRPr sz="1200"/>
            </a:lvl1pPr>
          </a:lstStyle>
          <a:p>
            <a:fld id="{B34D4E57-A626-483B-A2BF-75876291785D}" type="slidenum">
              <a:rPr lang="it-IT" smtClean="0"/>
              <a:t>‹N›</a:t>
            </a:fld>
            <a:endParaRPr lang="it-IT"/>
          </a:p>
        </p:txBody>
      </p:sp>
    </p:spTree>
    <p:extLst>
      <p:ext uri="{BB962C8B-B14F-4D97-AF65-F5344CB8AC3E}">
        <p14:creationId xmlns:p14="http://schemas.microsoft.com/office/powerpoint/2010/main" val="693443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5" y="0"/>
            <a:ext cx="2945659" cy="498056"/>
          </a:xfrm>
          <a:prstGeom prst="rect">
            <a:avLst/>
          </a:prstGeom>
        </p:spPr>
        <p:txBody>
          <a:bodyPr vert="horz" lIns="91430" tIns="45715" rIns="91430" bIns="45715"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30" tIns="45715" rIns="91430" bIns="45715" rtlCol="0"/>
          <a:lstStyle>
            <a:lvl1pPr algn="r">
              <a:defRPr sz="1200"/>
            </a:lvl1pPr>
          </a:lstStyle>
          <a:p>
            <a:fld id="{3BEDB3C5-AE6C-4732-8E2E-E751C6E2559C}" type="datetimeFigureOut">
              <a:rPr lang="it-IT" smtClean="0"/>
              <a:t>28/12/2020</a:t>
            </a:fld>
            <a:endParaRPr lang="it-IT"/>
          </a:p>
        </p:txBody>
      </p:sp>
      <p:sp>
        <p:nvSpPr>
          <p:cNvPr id="4" name="Segnaposto immagin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30" tIns="45715" rIns="91430" bIns="45715" rtlCol="0" anchor="ctr"/>
          <a:lstStyle/>
          <a:p>
            <a:endParaRPr lang="it-IT"/>
          </a:p>
        </p:txBody>
      </p:sp>
      <p:sp>
        <p:nvSpPr>
          <p:cNvPr id="5" name="Segnaposto note 4"/>
          <p:cNvSpPr>
            <a:spLocks noGrp="1"/>
          </p:cNvSpPr>
          <p:nvPr>
            <p:ph type="body" sz="quarter" idx="3"/>
          </p:nvPr>
        </p:nvSpPr>
        <p:spPr>
          <a:xfrm>
            <a:off x="679768" y="4777199"/>
            <a:ext cx="5438140" cy="3908614"/>
          </a:xfrm>
          <a:prstGeom prst="rect">
            <a:avLst/>
          </a:prstGeom>
        </p:spPr>
        <p:txBody>
          <a:bodyPr vert="horz" lIns="91430" tIns="45715" rIns="91430" bIns="45715"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5" y="9428584"/>
            <a:ext cx="2945659" cy="498055"/>
          </a:xfrm>
          <a:prstGeom prst="rect">
            <a:avLst/>
          </a:prstGeom>
        </p:spPr>
        <p:txBody>
          <a:bodyPr vert="horz" lIns="91430" tIns="45715" rIns="91430" bIns="45715"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30" tIns="45715" rIns="91430" bIns="45715" rtlCol="0" anchor="b"/>
          <a:lstStyle>
            <a:lvl1pPr algn="r">
              <a:defRPr sz="1200"/>
            </a:lvl1pPr>
          </a:lstStyle>
          <a:p>
            <a:fld id="{44394A5F-BBD8-48D1-BFB7-ADE00A536AA5}" type="slidenum">
              <a:rPr lang="it-IT" smtClean="0"/>
              <a:t>‹N›</a:t>
            </a:fld>
            <a:endParaRPr lang="it-IT"/>
          </a:p>
        </p:txBody>
      </p:sp>
    </p:spTree>
    <p:extLst>
      <p:ext uri="{BB962C8B-B14F-4D97-AF65-F5344CB8AC3E}">
        <p14:creationId xmlns:p14="http://schemas.microsoft.com/office/powerpoint/2010/main" val="925809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pertina + Imm GIALLO">
    <p:spTree>
      <p:nvGrpSpPr>
        <p:cNvPr id="1" name=""/>
        <p:cNvGrpSpPr/>
        <p:nvPr/>
      </p:nvGrpSpPr>
      <p:grpSpPr>
        <a:xfrm>
          <a:off x="0" y="0"/>
          <a:ext cx="0" cy="0"/>
          <a:chOff x="0" y="0"/>
          <a:chExt cx="0" cy="0"/>
        </a:xfrm>
      </p:grpSpPr>
      <p:sp>
        <p:nvSpPr>
          <p:cNvPr id="13" name="Rettangolo 12"/>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9" name="Rettangolo 28"/>
          <p:cNvSpPr/>
          <p:nvPr/>
        </p:nvSpPr>
        <p:spPr>
          <a:xfrm>
            <a:off x="4877991" y="4105202"/>
            <a:ext cx="4000500" cy="1463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2" name="Titolo 1"/>
          <p:cNvSpPr>
            <a:spLocks noGrp="1"/>
          </p:cNvSpPr>
          <p:nvPr>
            <p:ph type="ctrTitle" hasCustomPrompt="1"/>
          </p:nvPr>
        </p:nvSpPr>
        <p:spPr>
          <a:xfrm>
            <a:off x="4878221" y="836613"/>
            <a:ext cx="4000500" cy="2387600"/>
          </a:xfrm>
        </p:spPr>
        <p:txBody>
          <a:bodyPr anchor="b">
            <a:noAutofit/>
          </a:bodyPr>
          <a:lstStyle>
            <a:lvl1pPr algn="l">
              <a:lnSpc>
                <a:spcPct val="80000"/>
              </a:lnSpc>
              <a:defRPr sz="3600" b="1">
                <a:solidFill>
                  <a:schemeClr val="tx1"/>
                </a:solidFill>
              </a:defRPr>
            </a:lvl1pPr>
          </a:lstStyle>
          <a:p>
            <a:r>
              <a:rPr lang="it-IT" dirty="0"/>
              <a:t>TITOLO SEZIONE</a:t>
            </a:r>
          </a:p>
        </p:txBody>
      </p:sp>
      <p:sp>
        <p:nvSpPr>
          <p:cNvPr id="25" name="Sottotitolo 2"/>
          <p:cNvSpPr>
            <a:spLocks noGrp="1"/>
          </p:cNvSpPr>
          <p:nvPr>
            <p:ph type="subTitle" idx="1" hasCustomPrompt="1"/>
          </p:nvPr>
        </p:nvSpPr>
        <p:spPr>
          <a:xfrm>
            <a:off x="4878221" y="3582922"/>
            <a:ext cx="4000500" cy="646331"/>
          </a:xfrm>
          <a:prstGeom prst="rect">
            <a:avLst/>
          </a:prstGeom>
          <a:solidFill>
            <a:schemeClr val="bg1"/>
          </a:solidFill>
        </p:spPr>
        <p:txBody>
          <a:bodyPr anchor="ctr">
            <a:normAutofit/>
          </a:bodyPr>
          <a:lstStyle>
            <a:lvl1pPr marL="0" indent="0" algn="l">
              <a:buNone/>
              <a:defRPr sz="1800" b="1"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SOTTOTITOLO</a:t>
            </a:r>
          </a:p>
        </p:txBody>
      </p:sp>
      <p:cxnSp>
        <p:nvCxnSpPr>
          <p:cNvPr id="26" name="Connettore diritto 25"/>
          <p:cNvCxnSpPr/>
          <p:nvPr/>
        </p:nvCxnSpPr>
        <p:spPr>
          <a:xfrm flipV="1">
            <a:off x="4586097" y="3351222"/>
            <a:ext cx="4000500" cy="14381"/>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7" name="Connettore diritto 26"/>
          <p:cNvCxnSpPr/>
          <p:nvPr/>
        </p:nvCxnSpPr>
        <p:spPr>
          <a:xfrm>
            <a:off x="4878221" y="5661025"/>
            <a:ext cx="4000500"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8" name="Segnaposto testo 23"/>
          <p:cNvSpPr>
            <a:spLocks noGrp="1"/>
          </p:cNvSpPr>
          <p:nvPr>
            <p:ph type="body" sz="quarter" idx="13" hasCustomPrompt="1"/>
          </p:nvPr>
        </p:nvSpPr>
        <p:spPr>
          <a:xfrm>
            <a:off x="4877991" y="4321281"/>
            <a:ext cx="4000500" cy="725487"/>
          </a:xfrm>
          <a:prstGeom prst="rect">
            <a:avLst/>
          </a:prstGeom>
          <a:solidFill>
            <a:schemeClr val="bg1"/>
          </a:solidFill>
        </p:spPr>
        <p:txBody>
          <a:bodyPr vert="horz" lIns="91440" tIns="45720" rIns="91440" bIns="45720" rtlCol="0" anchor="ctr">
            <a:noAutofit/>
          </a:bodyPr>
          <a:lstStyle>
            <a:lvl1pPr marL="0" indent="0">
              <a:buNone/>
              <a:tabLst/>
              <a:defRPr lang="it-IT" sz="1350" dirty="0" smtClean="0">
                <a:solidFill>
                  <a:schemeClr val="tx1"/>
                </a:solidFill>
              </a:defRPr>
            </a:lvl1pPr>
          </a:lstStyle>
          <a:p>
            <a:pPr marL="171450" lvl="0" indent="-171450"/>
            <a:r>
              <a:rPr lang="it-IT" dirty="0"/>
              <a:t>NOTE</a:t>
            </a:r>
          </a:p>
        </p:txBody>
      </p:sp>
      <p:sp>
        <p:nvSpPr>
          <p:cNvPr id="31" name="Segnaposto immagine 30"/>
          <p:cNvSpPr>
            <a:spLocks noGrp="1"/>
          </p:cNvSpPr>
          <p:nvPr>
            <p:ph type="pic" sz="quarter" idx="14"/>
          </p:nvPr>
        </p:nvSpPr>
        <p:spPr>
          <a:xfrm>
            <a:off x="-230" y="0"/>
            <a:ext cx="4572000" cy="6858000"/>
          </a:xfrm>
          <a:prstGeom prst="rect">
            <a:avLst/>
          </a:prstGeom>
          <a:solidFill>
            <a:schemeClr val="accent2"/>
          </a:solidFill>
        </p:spPr>
        <p:txBody>
          <a:bodyPr anchor="ctr">
            <a:normAutofit/>
          </a:bodyPr>
          <a:lstStyle>
            <a:lvl1pPr marL="0" indent="0" algn="ctr">
              <a:buNone/>
              <a:defRPr sz="2700"/>
            </a:lvl1pPr>
          </a:lstStyle>
          <a:p>
            <a:r>
              <a:rPr lang="it-IT"/>
              <a:t>Fare clic sull'icona per inserire un'immagine</a:t>
            </a:r>
          </a:p>
        </p:txBody>
      </p:sp>
      <p:sp>
        <p:nvSpPr>
          <p:cNvPr id="15" name="Rettangolo 14"/>
          <p:cNvSpPr/>
          <p:nvPr/>
        </p:nvSpPr>
        <p:spPr>
          <a:xfrm>
            <a:off x="6424779" y="6498242"/>
            <a:ext cx="2161822" cy="3597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9" name="Rettangolo 18"/>
          <p:cNvSpPr/>
          <p:nvPr/>
        </p:nvSpPr>
        <p:spPr>
          <a:xfrm>
            <a:off x="8586598" y="5433348"/>
            <a:ext cx="73010" cy="359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20" name="Rettangolo 19"/>
          <p:cNvSpPr/>
          <p:nvPr/>
        </p:nvSpPr>
        <p:spPr>
          <a:xfrm>
            <a:off x="8659606" y="6498206"/>
            <a:ext cx="484394" cy="359794"/>
          </a:xfrm>
          <a:prstGeom prst="rect">
            <a:avLst/>
          </a:prstGeom>
          <a:solidFill>
            <a:srgbClr val="7071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4" name="Rettangolo 13"/>
          <p:cNvSpPr/>
          <p:nvPr userDrawn="1"/>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Rettangolo 15"/>
          <p:cNvSpPr/>
          <p:nvPr userDrawn="1"/>
        </p:nvSpPr>
        <p:spPr>
          <a:xfrm>
            <a:off x="4877991" y="4105202"/>
            <a:ext cx="4000500" cy="1463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cxnSp>
        <p:nvCxnSpPr>
          <p:cNvPr id="18" name="Connettore diritto 17"/>
          <p:cNvCxnSpPr/>
          <p:nvPr userDrawn="1"/>
        </p:nvCxnSpPr>
        <p:spPr>
          <a:xfrm flipV="1">
            <a:off x="4586097" y="3351222"/>
            <a:ext cx="4000500" cy="14381"/>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1" name="Connettore diritto 20"/>
          <p:cNvCxnSpPr/>
          <p:nvPr userDrawn="1"/>
        </p:nvCxnSpPr>
        <p:spPr>
          <a:xfrm>
            <a:off x="4878221" y="5661025"/>
            <a:ext cx="4000500"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2" name="Rettangolo 21"/>
          <p:cNvSpPr/>
          <p:nvPr userDrawn="1"/>
        </p:nvSpPr>
        <p:spPr>
          <a:xfrm>
            <a:off x="6753226" y="6498242"/>
            <a:ext cx="1833374" cy="3597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24" name="Rettangolo 23"/>
          <p:cNvSpPr/>
          <p:nvPr userDrawn="1"/>
        </p:nvSpPr>
        <p:spPr>
          <a:xfrm>
            <a:off x="8586598" y="5433348"/>
            <a:ext cx="73010" cy="359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30" name="Rettangolo 29"/>
          <p:cNvSpPr/>
          <p:nvPr userDrawn="1"/>
        </p:nvSpPr>
        <p:spPr>
          <a:xfrm>
            <a:off x="8659606" y="6498206"/>
            <a:ext cx="484394" cy="359794"/>
          </a:xfrm>
          <a:prstGeom prst="rect">
            <a:avLst/>
          </a:prstGeom>
          <a:solidFill>
            <a:srgbClr val="7071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4" name="Segnaposto testo 3"/>
          <p:cNvSpPr>
            <a:spLocks noGrp="1"/>
          </p:cNvSpPr>
          <p:nvPr>
            <p:ph type="body" sz="quarter" idx="15" hasCustomPrompt="1"/>
          </p:nvPr>
        </p:nvSpPr>
        <p:spPr>
          <a:xfrm>
            <a:off x="6424777" y="6497638"/>
            <a:ext cx="2161820" cy="360362"/>
          </a:xfrm>
        </p:spPr>
        <p:txBody>
          <a:bodyPr anchor="ctr">
            <a:noAutofit/>
          </a:bodyPr>
          <a:lstStyle>
            <a:lvl1pPr marL="0" indent="0">
              <a:buNone/>
              <a:defRPr sz="675"/>
            </a:lvl1pPr>
            <a:lvl2pPr marL="342900" indent="0">
              <a:buNone/>
              <a:defRPr sz="600"/>
            </a:lvl2pPr>
            <a:lvl3pPr marL="685800" indent="0">
              <a:buNone/>
              <a:defRPr sz="525"/>
            </a:lvl3pPr>
            <a:lvl4pPr marL="1028700" indent="0">
              <a:buNone/>
              <a:defRPr sz="450"/>
            </a:lvl4pPr>
            <a:lvl5pPr marL="1371600" indent="0">
              <a:buNone/>
              <a:defRPr sz="450"/>
            </a:lvl5pPr>
          </a:lstStyle>
          <a:p>
            <a:pPr lvl="0"/>
            <a:r>
              <a:rPr lang="it-IT" dirty="0"/>
              <a:t>Struttura 1° livello - Struttura 2° livello - Struttura 3° livello </a:t>
            </a:r>
          </a:p>
        </p:txBody>
      </p:sp>
      <p:pic>
        <p:nvPicPr>
          <p:cNvPr id="33" name="Immagine 32" descr="PI_logo_o_RGB_p.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4570465" y="6497638"/>
            <a:ext cx="1781708" cy="357988"/>
          </a:xfrm>
          <a:custGeom>
            <a:avLst/>
            <a:gdLst>
              <a:gd name="connsiteX0" fmla="*/ 0 w 1801564"/>
              <a:gd name="connsiteY0" fmla="*/ 0 h 359791"/>
              <a:gd name="connsiteX1" fmla="*/ 1801564 w 1801564"/>
              <a:gd name="connsiteY1" fmla="*/ 0 h 359791"/>
              <a:gd name="connsiteX2" fmla="*/ 1801564 w 1801564"/>
              <a:gd name="connsiteY2" fmla="*/ 359791 h 359791"/>
              <a:gd name="connsiteX3" fmla="*/ 0 w 1801564"/>
              <a:gd name="connsiteY3" fmla="*/ 359791 h 359791"/>
            </a:gdLst>
            <a:ahLst/>
            <a:cxnLst>
              <a:cxn ang="0">
                <a:pos x="connsiteX0" y="connsiteY0"/>
              </a:cxn>
              <a:cxn ang="0">
                <a:pos x="connsiteX1" y="connsiteY1"/>
              </a:cxn>
              <a:cxn ang="0">
                <a:pos x="connsiteX2" y="connsiteY2"/>
              </a:cxn>
              <a:cxn ang="0">
                <a:pos x="connsiteX3" y="connsiteY3"/>
              </a:cxn>
            </a:cxnLst>
            <a:rect l="l" t="t" r="r" b="b"/>
            <a:pathLst>
              <a:path w="1801564" h="359791">
                <a:moveTo>
                  <a:pt x="0" y="0"/>
                </a:moveTo>
                <a:lnTo>
                  <a:pt x="1801564" y="0"/>
                </a:lnTo>
                <a:lnTo>
                  <a:pt x="1801564" y="359791"/>
                </a:lnTo>
                <a:lnTo>
                  <a:pt x="0" y="359791"/>
                </a:lnTo>
                <a:close/>
              </a:path>
            </a:pathLst>
          </a:custGeom>
        </p:spPr>
      </p:pic>
    </p:spTree>
    <p:extLst>
      <p:ext uri="{BB962C8B-B14F-4D97-AF65-F5344CB8AC3E}">
        <p14:creationId xmlns:p14="http://schemas.microsoft.com/office/powerpoint/2010/main" val="420317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VUOTA">
    <p:spTree>
      <p:nvGrpSpPr>
        <p:cNvPr id="1" name=""/>
        <p:cNvGrpSpPr/>
        <p:nvPr/>
      </p:nvGrpSpPr>
      <p:grpSpPr>
        <a:xfrm>
          <a:off x="0" y="0"/>
          <a:ext cx="0" cy="0"/>
          <a:chOff x="0" y="0"/>
          <a:chExt cx="0" cy="0"/>
        </a:xfrm>
      </p:grpSpPr>
      <p:sp>
        <p:nvSpPr>
          <p:cNvPr id="3" name="Segnaposto numero diapositiva 2"/>
          <p:cNvSpPr>
            <a:spLocks noGrp="1"/>
          </p:cNvSpPr>
          <p:nvPr>
            <p:ph type="sldNum" sz="quarter" idx="16"/>
          </p:nvPr>
        </p:nvSpPr>
        <p:spPr>
          <a:xfrm>
            <a:off x="8658418" y="6498241"/>
            <a:ext cx="484394" cy="359791"/>
          </a:xfrm>
          <a:prstGeom prst="rect">
            <a:avLst/>
          </a:prstGeom>
        </p:spPr>
        <p:txBody>
          <a:bodyPr/>
          <a:lstStyle/>
          <a:p>
            <a:fld id="{B87FA73C-A7EE-4241-A631-441DFD16C2EB}" type="slidenum">
              <a:rPr lang="it-IT" smtClean="0"/>
              <a:pPr/>
              <a:t>‹N›</a:t>
            </a:fld>
            <a:endParaRPr lang="it-IT" dirty="0"/>
          </a:p>
        </p:txBody>
      </p:sp>
      <p:sp>
        <p:nvSpPr>
          <p:cNvPr id="10" name="Titolo 1"/>
          <p:cNvSpPr>
            <a:spLocks noGrp="1"/>
          </p:cNvSpPr>
          <p:nvPr>
            <p:ph type="title" hasCustomPrompt="1"/>
          </p:nvPr>
        </p:nvSpPr>
        <p:spPr>
          <a:xfrm>
            <a:off x="278608" y="35496"/>
            <a:ext cx="8563940" cy="358951"/>
          </a:xfrm>
          <a:prstGeom prst="rect">
            <a:avLst/>
          </a:prstGeom>
        </p:spPr>
        <p:txBody>
          <a:bodyPr/>
          <a:lstStyle>
            <a:lvl1pPr>
              <a:defRPr>
                <a:solidFill>
                  <a:schemeClr val="tx2"/>
                </a:solidFill>
              </a:defRPr>
            </a:lvl1pPr>
          </a:lstStyle>
          <a:p>
            <a:r>
              <a:rPr lang="it-IT" dirty="0"/>
              <a:t>Titolo SLIDE (</a:t>
            </a:r>
            <a:r>
              <a:rPr lang="it-IT" dirty="0" err="1"/>
              <a:t>arial</a:t>
            </a:r>
            <a:r>
              <a:rPr lang="it-IT" dirty="0"/>
              <a:t> </a:t>
            </a:r>
            <a:r>
              <a:rPr lang="it-IT" dirty="0" err="1"/>
              <a:t>max</a:t>
            </a:r>
            <a:r>
              <a:rPr lang="it-IT" dirty="0"/>
              <a:t> 18, </a:t>
            </a:r>
            <a:r>
              <a:rPr lang="it-IT" dirty="0" err="1"/>
              <a:t>bold</a:t>
            </a:r>
            <a:r>
              <a:rPr lang="it-IT" dirty="0"/>
              <a:t>, maiuscolo, blu, </a:t>
            </a:r>
            <a:r>
              <a:rPr lang="it-IT" dirty="0" err="1"/>
              <a:t>max</a:t>
            </a:r>
            <a:r>
              <a:rPr lang="it-IT" dirty="0"/>
              <a:t> 2 righe)</a:t>
            </a:r>
          </a:p>
        </p:txBody>
      </p:sp>
      <p:sp>
        <p:nvSpPr>
          <p:cNvPr id="11" name="Segnaposto testo 24"/>
          <p:cNvSpPr>
            <a:spLocks noGrp="1"/>
          </p:cNvSpPr>
          <p:nvPr>
            <p:ph type="body" sz="quarter" idx="15" hasCustomPrompt="1"/>
          </p:nvPr>
        </p:nvSpPr>
        <p:spPr>
          <a:xfrm>
            <a:off x="278608" y="360575"/>
            <a:ext cx="8563940" cy="385763"/>
          </a:xfrm>
          <a:prstGeom prst="rect">
            <a:avLst/>
          </a:prstGeom>
        </p:spPr>
        <p:txBody>
          <a:bodyPr anchor="ctr">
            <a:noAutofit/>
          </a:bodyPr>
          <a:lstStyle>
            <a:lvl1pPr marL="0" indent="0">
              <a:buNone/>
              <a:defRPr sz="1400" cap="all" baseline="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it-IT" dirty="0"/>
              <a:t>SOTTOTITOLO (corpo </a:t>
            </a:r>
            <a:r>
              <a:rPr lang="it-IT" dirty="0" err="1"/>
              <a:t>arial</a:t>
            </a:r>
            <a:r>
              <a:rPr lang="it-IT" dirty="0"/>
              <a:t> </a:t>
            </a:r>
            <a:r>
              <a:rPr lang="it-IT" dirty="0" err="1"/>
              <a:t>max</a:t>
            </a:r>
            <a:r>
              <a:rPr lang="it-IT" dirty="0"/>
              <a:t> 14, maiuscolo, blu, </a:t>
            </a:r>
            <a:r>
              <a:rPr lang="it-IT" dirty="0" err="1"/>
              <a:t>max</a:t>
            </a:r>
            <a:r>
              <a:rPr lang="it-IT" dirty="0"/>
              <a:t> 1 riga)</a:t>
            </a:r>
          </a:p>
        </p:txBody>
      </p:sp>
    </p:spTree>
    <p:extLst>
      <p:ext uri="{BB962C8B-B14F-4D97-AF65-F5344CB8AC3E}">
        <p14:creationId xmlns:p14="http://schemas.microsoft.com/office/powerpoint/2010/main" val="84354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ANCA">
    <p:spTree>
      <p:nvGrpSpPr>
        <p:cNvPr id="1" name=""/>
        <p:cNvGrpSpPr/>
        <p:nvPr/>
      </p:nvGrpSpPr>
      <p:grpSpPr>
        <a:xfrm>
          <a:off x="0" y="0"/>
          <a:ext cx="0" cy="0"/>
          <a:chOff x="0" y="0"/>
          <a:chExt cx="0" cy="0"/>
        </a:xfrm>
      </p:grpSpPr>
      <p:sp>
        <p:nvSpPr>
          <p:cNvPr id="2" name="Rettangolo 1"/>
          <p:cNvSpPr/>
          <p:nvPr/>
        </p:nvSpPr>
        <p:spPr>
          <a:xfrm>
            <a:off x="1" y="62865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3" name="Segnaposto numero diapositiva 2"/>
          <p:cNvSpPr>
            <a:spLocks noGrp="1"/>
          </p:cNvSpPr>
          <p:nvPr>
            <p:ph type="sldNum" sz="quarter" idx="10"/>
          </p:nvPr>
        </p:nvSpPr>
        <p:spPr>
          <a:xfrm>
            <a:off x="8658418" y="6498241"/>
            <a:ext cx="484394" cy="359791"/>
          </a:xfrm>
          <a:prstGeom prst="rect">
            <a:avLst/>
          </a:prstGeom>
        </p:spPr>
        <p:txBody>
          <a:bodyPr/>
          <a:lstStyle/>
          <a:p>
            <a:fld id="{B87FA73C-A7EE-4241-A631-441DFD16C2EB}" type="slidenum">
              <a:rPr lang="it-IT" smtClean="0"/>
              <a:pPr/>
              <a:t>‹N›</a:t>
            </a:fld>
            <a:endParaRPr lang="it-IT" dirty="0"/>
          </a:p>
        </p:txBody>
      </p:sp>
      <p:sp>
        <p:nvSpPr>
          <p:cNvPr id="4" name="Rettangolo 3"/>
          <p:cNvSpPr/>
          <p:nvPr userDrawn="1"/>
        </p:nvSpPr>
        <p:spPr>
          <a:xfrm>
            <a:off x="1" y="62865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Tree>
    <p:extLst>
      <p:ext uri="{BB962C8B-B14F-4D97-AF65-F5344CB8AC3E}">
        <p14:creationId xmlns:p14="http://schemas.microsoft.com/office/powerpoint/2010/main" val="225340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IANCA">
    <p:spTree>
      <p:nvGrpSpPr>
        <p:cNvPr id="1" name=""/>
        <p:cNvGrpSpPr/>
        <p:nvPr/>
      </p:nvGrpSpPr>
      <p:grpSpPr>
        <a:xfrm>
          <a:off x="0" y="0"/>
          <a:ext cx="0" cy="0"/>
          <a:chOff x="0" y="0"/>
          <a:chExt cx="0" cy="0"/>
        </a:xfrm>
      </p:grpSpPr>
      <p:sp>
        <p:nvSpPr>
          <p:cNvPr id="2" name="Rettangolo 1"/>
          <p:cNvSpPr/>
          <p:nvPr/>
        </p:nvSpPr>
        <p:spPr>
          <a:xfrm>
            <a:off x="1" y="628650"/>
            <a:ext cx="725090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3" name="Segnaposto numero diapositiva 2"/>
          <p:cNvSpPr>
            <a:spLocks noGrp="1"/>
          </p:cNvSpPr>
          <p:nvPr>
            <p:ph type="sldNum" sz="quarter" idx="10"/>
          </p:nvPr>
        </p:nvSpPr>
        <p:spPr>
          <a:xfrm>
            <a:off x="8658418" y="6498241"/>
            <a:ext cx="484394" cy="359791"/>
          </a:xfrm>
          <a:prstGeom prst="rect">
            <a:avLst/>
          </a:prstGeom>
        </p:spPr>
        <p:txBody>
          <a:bodyPr/>
          <a:lstStyle/>
          <a:p>
            <a:fld id="{B87FA73C-A7EE-4241-A631-441DFD16C2EB}" type="slidenum">
              <a:rPr lang="it-IT" smtClean="0"/>
              <a:pPr/>
              <a:t>‹N›</a:t>
            </a:fld>
            <a:endParaRPr lang="it-IT" dirty="0"/>
          </a:p>
        </p:txBody>
      </p:sp>
      <p:sp>
        <p:nvSpPr>
          <p:cNvPr id="4" name="Rettangolo 3"/>
          <p:cNvSpPr/>
          <p:nvPr/>
        </p:nvSpPr>
        <p:spPr>
          <a:xfrm>
            <a:off x="6" y="0"/>
            <a:ext cx="9143999" cy="6858000"/>
          </a:xfrm>
          <a:prstGeom prst="rect">
            <a:avLst/>
          </a:prstGeom>
          <a:solidFill>
            <a:srgbClr val="EEDC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5" name="Immagine 4" descr="pi_rgb_nobkgd.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056" y="2854749"/>
            <a:ext cx="3009899" cy="810177"/>
          </a:xfrm>
          <a:prstGeom prst="rect">
            <a:avLst/>
          </a:prstGeom>
        </p:spPr>
      </p:pic>
      <p:pic>
        <p:nvPicPr>
          <p:cNvPr id="6" name="Immagine 5" descr="social_pos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089" y="3858047"/>
            <a:ext cx="1557826" cy="238646"/>
          </a:xfrm>
          <a:prstGeom prst="rect">
            <a:avLst/>
          </a:prstGeom>
        </p:spPr>
      </p:pic>
      <p:sp>
        <p:nvSpPr>
          <p:cNvPr id="8" name="Segnaposto testo 7"/>
          <p:cNvSpPr>
            <a:spLocks noGrp="1"/>
          </p:cNvSpPr>
          <p:nvPr>
            <p:ph type="body" sz="quarter" idx="11" hasCustomPrompt="1"/>
          </p:nvPr>
        </p:nvSpPr>
        <p:spPr>
          <a:xfrm>
            <a:off x="1762125" y="5588033"/>
            <a:ext cx="5619750" cy="525463"/>
          </a:xfrm>
        </p:spPr>
        <p:txBody>
          <a:bodyPr>
            <a:normAutofit/>
          </a:bodyPr>
          <a:lstStyle>
            <a:lvl1pPr marL="0" indent="0" algn="ctr">
              <a:buFont typeface="Arial" panose="020B0604020202020204" pitchFamily="34" charset="0"/>
              <a:buNone/>
              <a:defRPr sz="2100" baseline="0"/>
            </a:lvl1pPr>
          </a:lstStyle>
          <a:p>
            <a:pPr lvl="0"/>
            <a:r>
              <a:rPr lang="it-IT" dirty="0"/>
              <a:t>Rispetta l’ambiente: NON MI STAMPARE </a:t>
            </a:r>
          </a:p>
        </p:txBody>
      </p:sp>
      <p:sp>
        <p:nvSpPr>
          <p:cNvPr id="9" name="Rettangolo 8"/>
          <p:cNvSpPr/>
          <p:nvPr userDrawn="1"/>
        </p:nvSpPr>
        <p:spPr>
          <a:xfrm>
            <a:off x="1" y="628650"/>
            <a:ext cx="725090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0" name="Rettangolo 9"/>
          <p:cNvSpPr/>
          <p:nvPr userDrawn="1"/>
        </p:nvSpPr>
        <p:spPr>
          <a:xfrm>
            <a:off x="6" y="0"/>
            <a:ext cx="9143999" cy="6858000"/>
          </a:xfrm>
          <a:prstGeom prst="rect">
            <a:avLst/>
          </a:prstGeom>
          <a:solidFill>
            <a:srgbClr val="EEDC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11" name="Immagine 10" descr="pi_rgb_nobkg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3629" y="2780357"/>
            <a:ext cx="4076753" cy="812902"/>
          </a:xfrm>
          <a:prstGeom prst="rect">
            <a:avLst/>
          </a:prstGeom>
        </p:spPr>
      </p:pic>
      <p:pic>
        <p:nvPicPr>
          <p:cNvPr id="12" name="Immagine 11" descr="social_pos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17134" y="3783686"/>
            <a:ext cx="2109730" cy="239538"/>
          </a:xfrm>
          <a:prstGeom prst="rect">
            <a:avLst/>
          </a:prstGeom>
        </p:spPr>
      </p:pic>
    </p:spTree>
    <p:extLst>
      <p:ext uri="{BB962C8B-B14F-4D97-AF65-F5344CB8AC3E}">
        <p14:creationId xmlns:p14="http://schemas.microsoft.com/office/powerpoint/2010/main" val="3348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6" descr="Prima_footer-giallo-v42"/>
          <p:cNvPicPr>
            <a:picLocks noChangeAspect="1" noChangeArrowheads="1"/>
          </p:cNvPicPr>
          <p:nvPr/>
        </p:nvPicPr>
        <p:blipFill>
          <a:blip r:embed="rId2" cstate="print"/>
          <a:srcRect/>
          <a:stretch>
            <a:fillRect/>
          </a:stretch>
        </p:blipFill>
        <p:spPr bwMode="auto">
          <a:xfrm>
            <a:off x="1" y="6207161"/>
            <a:ext cx="9144000" cy="677863"/>
          </a:xfrm>
          <a:prstGeom prst="rect">
            <a:avLst/>
          </a:prstGeom>
          <a:noFill/>
          <a:ln w="12700" algn="ctr">
            <a:noFill/>
            <a:miter lim="800000"/>
            <a:headEnd/>
            <a:tailEnd/>
          </a:ln>
        </p:spPr>
      </p:pic>
      <p:pic>
        <p:nvPicPr>
          <p:cNvPr id="5" name="Picture 62" descr="Prima_head-giallo-v42"/>
          <p:cNvPicPr>
            <a:picLocks noChangeAspect="1" noChangeArrowheads="1"/>
          </p:cNvPicPr>
          <p:nvPr/>
        </p:nvPicPr>
        <p:blipFill>
          <a:blip r:embed="rId3" cstate="print"/>
          <a:srcRect/>
          <a:stretch>
            <a:fillRect/>
          </a:stretch>
        </p:blipFill>
        <p:spPr bwMode="auto">
          <a:xfrm>
            <a:off x="1" y="-9524"/>
            <a:ext cx="9144000" cy="663575"/>
          </a:xfrm>
          <a:prstGeom prst="rect">
            <a:avLst/>
          </a:prstGeom>
          <a:noFill/>
          <a:ln w="9525">
            <a:noFill/>
            <a:miter lim="800000"/>
            <a:headEnd/>
            <a:tailEnd/>
          </a:ln>
        </p:spPr>
      </p:pic>
      <p:pic>
        <p:nvPicPr>
          <p:cNvPr id="6" name="Picture 65" descr="bollino"/>
          <p:cNvPicPr>
            <a:picLocks noChangeAspect="1" noChangeArrowheads="1"/>
          </p:cNvPicPr>
          <p:nvPr/>
        </p:nvPicPr>
        <p:blipFill>
          <a:blip r:embed="rId4" cstate="print"/>
          <a:srcRect/>
          <a:stretch>
            <a:fillRect/>
          </a:stretch>
        </p:blipFill>
        <p:spPr bwMode="auto">
          <a:xfrm>
            <a:off x="121628" y="6289711"/>
            <a:ext cx="533400" cy="523875"/>
          </a:xfrm>
          <a:prstGeom prst="rect">
            <a:avLst/>
          </a:prstGeom>
          <a:noFill/>
          <a:ln w="9525">
            <a:noFill/>
            <a:miter lim="800000"/>
            <a:headEnd/>
            <a:tailEnd/>
          </a:ln>
        </p:spPr>
      </p:pic>
      <p:sp>
        <p:nvSpPr>
          <p:cNvPr id="3106" name="Rectangle 34"/>
          <p:cNvSpPr>
            <a:spLocks noGrp="1" noChangeArrowheads="1"/>
          </p:cNvSpPr>
          <p:nvPr>
            <p:ph type="ctrTitle"/>
          </p:nvPr>
        </p:nvSpPr>
        <p:spPr bwMode="auto">
          <a:xfrm>
            <a:off x="250583" y="1700213"/>
            <a:ext cx="8569569" cy="2438400"/>
          </a:xfrm>
          <a:prstGeom prst="rect">
            <a:avLst/>
          </a:prstGeom>
          <a:noFill/>
          <a:ln>
            <a:miter lim="800000"/>
            <a:headEnd/>
            <a:tailEnd/>
          </a:ln>
        </p:spPr>
        <p:txBody>
          <a:bodyPr vert="horz" wrap="square" lIns="91418" tIns="45709" rIns="91418" bIns="45709" numCol="1" anchor="ctr" anchorCtr="0" compatLnSpc="1">
            <a:prstTxWarp prst="textNoShape">
              <a:avLst/>
            </a:prstTxWarp>
          </a:bodyPr>
          <a:lstStyle>
            <a:lvl1pPr algn="ctr">
              <a:lnSpc>
                <a:spcPct val="100000"/>
              </a:lnSpc>
              <a:spcBef>
                <a:spcPct val="50000"/>
              </a:spcBef>
              <a:defRPr sz="4000">
                <a:solidFill>
                  <a:srgbClr val="000066"/>
                </a:solidFill>
                <a:latin typeface="Arial" pitchFamily="34" charset="0"/>
                <a:cs typeface="Arial" pitchFamily="34" charset="0"/>
              </a:defRPr>
            </a:lvl1pPr>
          </a:lstStyle>
          <a:p>
            <a:r>
              <a:rPr lang="en-US" dirty="0"/>
              <a:t>Fare </a:t>
            </a:r>
            <a:r>
              <a:rPr lang="en-US" dirty="0" err="1"/>
              <a:t>clic</a:t>
            </a:r>
            <a:r>
              <a:rPr lang="en-US" dirty="0"/>
              <a:t> per </a:t>
            </a:r>
            <a:r>
              <a:rPr lang="en-US" dirty="0" err="1"/>
              <a:t>modificare</a:t>
            </a:r>
            <a:r>
              <a:rPr lang="en-US" dirty="0"/>
              <a:t> stile</a:t>
            </a:r>
          </a:p>
        </p:txBody>
      </p:sp>
      <p:sp>
        <p:nvSpPr>
          <p:cNvPr id="3111" name="Rectangle 39"/>
          <p:cNvSpPr>
            <a:spLocks noGrp="1" noChangeArrowheads="1"/>
          </p:cNvSpPr>
          <p:nvPr>
            <p:ph type="subTitle" idx="1"/>
          </p:nvPr>
        </p:nvSpPr>
        <p:spPr bwMode="auto">
          <a:xfrm>
            <a:off x="1258773" y="3617916"/>
            <a:ext cx="6768611" cy="1755775"/>
          </a:xfrm>
          <a:prstGeom prst="rect">
            <a:avLst/>
          </a:prstGeom>
          <a:noFill/>
          <a:ln>
            <a:miter lim="800000"/>
            <a:headEnd/>
            <a:tailEnd/>
          </a:ln>
        </p:spPr>
        <p:txBody>
          <a:bodyPr vert="horz" wrap="square" lIns="91418" tIns="45709" rIns="91418" bIns="45709" numCol="1" anchor="ctr" anchorCtr="0" compatLnSpc="1">
            <a:prstTxWarp prst="textNoShape">
              <a:avLst/>
            </a:prstTxWarp>
          </a:bodyPr>
          <a:lstStyle>
            <a:lvl1pPr marL="0" indent="0" algn="r">
              <a:spcBef>
                <a:spcPct val="50000"/>
              </a:spcBef>
              <a:defRPr sz="1400">
                <a:latin typeface="Arial" pitchFamily="34" charset="0"/>
                <a:cs typeface="Arial" pitchFamily="34" charset="0"/>
              </a:defRPr>
            </a:lvl1pPr>
          </a:lstStyle>
          <a:p>
            <a:r>
              <a:rPr lang="en-US"/>
              <a:t>Fare clic per modificare lo stile del sottotitolo dello schema</a:t>
            </a:r>
          </a:p>
        </p:txBody>
      </p:sp>
    </p:spTree>
    <p:extLst>
      <p:ext uri="{BB962C8B-B14F-4D97-AF65-F5344CB8AC3E}">
        <p14:creationId xmlns:p14="http://schemas.microsoft.com/office/powerpoint/2010/main" val="1100835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5" y="274638"/>
            <a:ext cx="8229601" cy="1143000"/>
          </a:xfrm>
          <a:prstGeom prst="rect">
            <a:avLst/>
          </a:prstGeom>
        </p:spPr>
        <p:txBody>
          <a:bodyPr/>
          <a:lstStyle>
            <a:lvl1pPr>
              <a:defRPr>
                <a:solidFill>
                  <a:srgbClr val="000066"/>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5" y="1600204"/>
            <a:ext cx="8229601" cy="4525963"/>
          </a:xfrm>
          <a:prstGeom prst="rect">
            <a:avLst/>
          </a:prstGeom>
        </p:spPr>
        <p:txBody>
          <a:bodyPr/>
          <a:lstStyle>
            <a:lvl1pPr>
              <a:defRPr>
                <a:solidFill>
                  <a:srgbClr val="FF0000"/>
                </a:solidFill>
                <a:latin typeface="Arial" pitchFamily="34" charset="0"/>
                <a:cs typeface="Arial" pitchFamily="34" charset="0"/>
              </a:defRPr>
            </a:lvl1pPr>
            <a:lvl2pPr>
              <a:defRPr>
                <a:solidFill>
                  <a:srgbClr val="000066"/>
                </a:solidFill>
                <a:latin typeface="Arial" pitchFamily="34" charset="0"/>
                <a:cs typeface="Arial" pitchFamily="34" charset="0"/>
              </a:defRPr>
            </a:lvl2pPr>
            <a:lvl3pPr>
              <a:defRPr>
                <a:solidFill>
                  <a:srgbClr val="000066"/>
                </a:solidFill>
                <a:latin typeface="Arial" pitchFamily="34" charset="0"/>
                <a:cs typeface="Arial" pitchFamily="34" charset="0"/>
              </a:defRPr>
            </a:lvl3pPr>
            <a:lvl4pPr>
              <a:defRPr>
                <a:solidFill>
                  <a:srgbClr val="000066"/>
                </a:solidFill>
                <a:latin typeface="Arial" pitchFamily="34" charset="0"/>
                <a:cs typeface="Arial" pitchFamily="34" charset="0"/>
              </a:defRPr>
            </a:lvl4pPr>
            <a:lvl5pPr>
              <a:defRPr>
                <a:solidFill>
                  <a:srgbClr val="000066"/>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6"/>
          <p:cNvSpPr>
            <a:spLocks noGrp="1" noChangeArrowheads="1"/>
          </p:cNvSpPr>
          <p:nvPr>
            <p:ph type="sldNum" sz="quarter" idx="10"/>
          </p:nvPr>
        </p:nvSpPr>
        <p:spPr>
          <a:xfrm>
            <a:off x="205854" y="6508524"/>
            <a:ext cx="447514" cy="288925"/>
          </a:xfrm>
          <a:prstGeom prst="rect">
            <a:avLst/>
          </a:prstGeom>
          <a:ln/>
        </p:spPr>
        <p:txBody>
          <a:bodyPr/>
          <a:lstStyle>
            <a:lvl1pPr algn="ctr">
              <a:defRPr sz="1000" b="1">
                <a:solidFill>
                  <a:srgbClr val="003366"/>
                </a:solidFill>
                <a:latin typeface="+mj-lt"/>
              </a:defRPr>
            </a:lvl1pPr>
          </a:lstStyle>
          <a:p>
            <a:pPr>
              <a:defRPr/>
            </a:pPr>
            <a:r>
              <a:rPr lang="it-IT"/>
              <a:t> </a:t>
            </a:r>
            <a:fld id="{140C9BBC-56C1-4200-A8F4-1A50E27A202E}" type="slidenum">
              <a:rPr lang="it-IT" smtClean="0"/>
              <a:pPr>
                <a:defRPr/>
              </a:pPr>
              <a:t>‹N›</a:t>
            </a:fld>
            <a:endParaRPr lang="it-IT"/>
          </a:p>
        </p:txBody>
      </p:sp>
    </p:spTree>
    <p:extLst>
      <p:ext uri="{BB962C8B-B14F-4D97-AF65-F5344CB8AC3E}">
        <p14:creationId xmlns:p14="http://schemas.microsoft.com/office/powerpoint/2010/main" val="2961412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8" y="4406936"/>
            <a:ext cx="7772401" cy="1362075"/>
          </a:xfrm>
          <a:prstGeom prst="rect">
            <a:avLst/>
          </a:prstGeom>
        </p:spPr>
        <p:txBody>
          <a:bodyPr anchor="t"/>
          <a:lstStyle>
            <a:lvl1pPr algn="l">
              <a:defRPr sz="4000" b="1" cap="all">
                <a:solidFill>
                  <a:srgbClr val="000066"/>
                </a:solidFill>
              </a:defRPr>
            </a:lvl1pPr>
          </a:lstStyle>
          <a:p>
            <a:r>
              <a:rPr lang="en-US"/>
              <a:t>Click to edit Master title style</a:t>
            </a:r>
          </a:p>
        </p:txBody>
      </p:sp>
      <p:sp>
        <p:nvSpPr>
          <p:cNvPr id="3" name="Text Placeholder 2"/>
          <p:cNvSpPr>
            <a:spLocks noGrp="1"/>
          </p:cNvSpPr>
          <p:nvPr>
            <p:ph type="body" idx="1"/>
          </p:nvPr>
        </p:nvSpPr>
        <p:spPr>
          <a:xfrm>
            <a:off x="722438" y="2906713"/>
            <a:ext cx="7772401" cy="1500187"/>
          </a:xfrm>
          <a:prstGeom prst="rect">
            <a:avLst/>
          </a:prstGeom>
        </p:spPr>
        <p:txBody>
          <a:bodyPr anchor="b"/>
          <a:lstStyle>
            <a:lvl1pPr marL="0" indent="0">
              <a:buNone/>
              <a:defRPr sz="2000">
                <a:solidFill>
                  <a:srgbClr val="FF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46"/>
          <p:cNvSpPr>
            <a:spLocks noGrp="1" noChangeArrowheads="1"/>
          </p:cNvSpPr>
          <p:nvPr>
            <p:ph type="sldNum" sz="quarter" idx="10"/>
          </p:nvPr>
        </p:nvSpPr>
        <p:spPr>
          <a:xfrm>
            <a:off x="205854" y="6508524"/>
            <a:ext cx="447514" cy="288925"/>
          </a:xfrm>
          <a:prstGeom prst="rect">
            <a:avLst/>
          </a:prstGeom>
          <a:ln/>
        </p:spPr>
        <p:txBody>
          <a:bodyPr/>
          <a:lstStyle>
            <a:lvl1pPr algn="ctr">
              <a:defRPr sz="1000" b="1">
                <a:solidFill>
                  <a:srgbClr val="003366"/>
                </a:solidFill>
                <a:latin typeface="+mj-lt"/>
              </a:defRPr>
            </a:lvl1pPr>
          </a:lstStyle>
          <a:p>
            <a:pPr>
              <a:defRPr/>
            </a:pPr>
            <a:r>
              <a:rPr lang="it-IT"/>
              <a:t> </a:t>
            </a:r>
            <a:fld id="{140C9BBC-56C1-4200-A8F4-1A50E27A202E}" type="slidenum">
              <a:rPr lang="it-IT" smtClean="0"/>
              <a:pPr>
                <a:defRPr/>
              </a:pPr>
              <a:t>‹N›</a:t>
            </a:fld>
            <a:endParaRPr lang="it-IT"/>
          </a:p>
        </p:txBody>
      </p:sp>
    </p:spTree>
    <p:extLst>
      <p:ext uri="{BB962C8B-B14F-4D97-AF65-F5344CB8AC3E}">
        <p14:creationId xmlns:p14="http://schemas.microsoft.com/office/powerpoint/2010/main" val="3368896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5" y="274638"/>
            <a:ext cx="8229601" cy="1143000"/>
          </a:xfrm>
          <a:prstGeom prst="rect">
            <a:avLst/>
          </a:prstGeom>
        </p:spPr>
        <p:txBody>
          <a:bodyPr/>
          <a:lstStyle>
            <a:lvl1pPr>
              <a:defRPr>
                <a:solidFill>
                  <a:srgbClr val="000066"/>
                </a:solidFill>
              </a:defRPr>
            </a:lvl1pPr>
          </a:lstStyle>
          <a:p>
            <a:r>
              <a:rPr lang="en-US"/>
              <a:t>Click to edit Master title style</a:t>
            </a:r>
          </a:p>
        </p:txBody>
      </p:sp>
      <p:sp>
        <p:nvSpPr>
          <p:cNvPr id="3" name="Content Placeholder 2"/>
          <p:cNvSpPr>
            <a:spLocks noGrp="1"/>
          </p:cNvSpPr>
          <p:nvPr>
            <p:ph sz="half" idx="1"/>
          </p:nvPr>
        </p:nvSpPr>
        <p:spPr>
          <a:xfrm>
            <a:off x="457214" y="1600204"/>
            <a:ext cx="4044463" cy="4525963"/>
          </a:xfrm>
          <a:prstGeom prst="rect">
            <a:avLst/>
          </a:prstGeom>
        </p:spPr>
        <p:txBody>
          <a:bodyPr/>
          <a:lstStyle>
            <a:lvl1pPr>
              <a:defRPr sz="2800">
                <a:solidFill>
                  <a:srgbClr val="FF0000"/>
                </a:solidFill>
              </a:defRPr>
            </a:lvl1pPr>
            <a:lvl2pPr>
              <a:defRPr sz="2400">
                <a:solidFill>
                  <a:srgbClr val="000066"/>
                </a:solidFill>
              </a:defRPr>
            </a:lvl2pPr>
            <a:lvl3pPr>
              <a:defRPr sz="2000">
                <a:solidFill>
                  <a:srgbClr val="000066"/>
                </a:solidFill>
              </a:defRPr>
            </a:lvl3pPr>
            <a:lvl4pPr>
              <a:defRPr sz="1800">
                <a:solidFill>
                  <a:srgbClr val="000066"/>
                </a:solidFill>
              </a:defRPr>
            </a:lvl4pPr>
            <a:lvl5pPr>
              <a:defRPr sz="1800">
                <a:solidFill>
                  <a:srgbClr val="000066"/>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2354" y="1600204"/>
            <a:ext cx="4044463" cy="4525963"/>
          </a:xfrm>
          <a:prstGeom prst="rect">
            <a:avLst/>
          </a:prstGeom>
        </p:spPr>
        <p:txBody>
          <a:bodyPr/>
          <a:lstStyle>
            <a:lvl1pPr>
              <a:defRPr sz="2800">
                <a:solidFill>
                  <a:srgbClr val="FF0000"/>
                </a:solidFill>
              </a:defRPr>
            </a:lvl1pPr>
            <a:lvl2pPr>
              <a:defRPr sz="2400">
                <a:solidFill>
                  <a:srgbClr val="000066"/>
                </a:solidFill>
              </a:defRPr>
            </a:lvl2pPr>
            <a:lvl3pPr>
              <a:defRPr sz="2000">
                <a:solidFill>
                  <a:srgbClr val="000066"/>
                </a:solidFill>
              </a:defRPr>
            </a:lvl3pPr>
            <a:lvl4pPr>
              <a:defRPr sz="1800">
                <a:solidFill>
                  <a:srgbClr val="000066"/>
                </a:solidFill>
              </a:defRPr>
            </a:lvl4pPr>
            <a:lvl5pPr>
              <a:defRPr sz="1800">
                <a:solidFill>
                  <a:srgbClr val="000066"/>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6"/>
          <p:cNvSpPr>
            <a:spLocks noGrp="1" noChangeArrowheads="1"/>
          </p:cNvSpPr>
          <p:nvPr>
            <p:ph type="sldNum" sz="quarter" idx="10"/>
          </p:nvPr>
        </p:nvSpPr>
        <p:spPr>
          <a:xfrm>
            <a:off x="205854" y="6508524"/>
            <a:ext cx="447514" cy="288925"/>
          </a:xfrm>
          <a:prstGeom prst="rect">
            <a:avLst/>
          </a:prstGeom>
          <a:ln/>
        </p:spPr>
        <p:txBody>
          <a:bodyPr/>
          <a:lstStyle>
            <a:lvl1pPr algn="ctr">
              <a:defRPr sz="1000" b="1">
                <a:solidFill>
                  <a:srgbClr val="003366"/>
                </a:solidFill>
                <a:latin typeface="+mj-lt"/>
              </a:defRPr>
            </a:lvl1pPr>
          </a:lstStyle>
          <a:p>
            <a:pPr>
              <a:defRPr/>
            </a:pPr>
            <a:r>
              <a:rPr lang="it-IT"/>
              <a:t> </a:t>
            </a:r>
            <a:fld id="{140C9BBC-56C1-4200-A8F4-1A50E27A202E}" type="slidenum">
              <a:rPr lang="it-IT" smtClean="0"/>
              <a:pPr>
                <a:defRPr/>
              </a:pPr>
              <a:t>‹N›</a:t>
            </a:fld>
            <a:endParaRPr lang="it-IT"/>
          </a:p>
        </p:txBody>
      </p:sp>
    </p:spTree>
    <p:extLst>
      <p:ext uri="{BB962C8B-B14F-4D97-AF65-F5344CB8AC3E}">
        <p14:creationId xmlns:p14="http://schemas.microsoft.com/office/powerpoint/2010/main" val="1642707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4638"/>
            <a:ext cx="8229601" cy="1143000"/>
          </a:xfrm>
          <a:prstGeom prst="rect">
            <a:avLst/>
          </a:prstGeom>
        </p:spPr>
        <p:txBody>
          <a:bodyPr/>
          <a:lstStyle>
            <a:lvl1pPr>
              <a:defRPr>
                <a:solidFill>
                  <a:srgbClr val="000066"/>
                </a:solidFill>
              </a:defRPr>
            </a:lvl1pPr>
          </a:lstStyle>
          <a:p>
            <a:r>
              <a:rPr lang="en-US"/>
              <a:t>Click to edit Master title style</a:t>
            </a:r>
          </a:p>
        </p:txBody>
      </p:sp>
      <p:sp>
        <p:nvSpPr>
          <p:cNvPr id="3" name="Text Placeholder 2"/>
          <p:cNvSpPr>
            <a:spLocks noGrp="1"/>
          </p:cNvSpPr>
          <p:nvPr>
            <p:ph type="body" idx="1"/>
          </p:nvPr>
        </p:nvSpPr>
        <p:spPr>
          <a:xfrm>
            <a:off x="457201" y="1535113"/>
            <a:ext cx="4040067" cy="639762"/>
          </a:xfrm>
          <a:prstGeom prst="rect">
            <a:avLst/>
          </a:prstGeom>
        </p:spPr>
        <p:txBody>
          <a:bodyPr anchor="b"/>
          <a:lstStyle>
            <a:lvl1pPr marL="0" indent="0">
              <a:buNone/>
              <a:defRPr sz="24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067" cy="3951288"/>
          </a:xfrm>
          <a:prstGeom prst="rect">
            <a:avLst/>
          </a:prstGeom>
        </p:spPr>
        <p:txBody>
          <a:bodyPr/>
          <a:lstStyle>
            <a:lvl1pPr>
              <a:defRPr sz="2400">
                <a:solidFill>
                  <a:srgbClr val="FF0000"/>
                </a:solidFill>
              </a:defRPr>
            </a:lvl1pPr>
            <a:lvl2pPr>
              <a:defRPr sz="2000">
                <a:solidFill>
                  <a:srgbClr val="000066"/>
                </a:solidFill>
              </a:defRPr>
            </a:lvl2pPr>
            <a:lvl3pPr>
              <a:defRPr sz="1800">
                <a:solidFill>
                  <a:srgbClr val="000066"/>
                </a:solidFill>
              </a:defRPr>
            </a:lvl3pPr>
            <a:lvl4pPr>
              <a:defRPr sz="1600">
                <a:solidFill>
                  <a:srgbClr val="000066"/>
                </a:solidFill>
              </a:defRPr>
            </a:lvl4pPr>
            <a:lvl5pPr>
              <a:defRPr sz="1600">
                <a:solidFill>
                  <a:srgbClr val="000066"/>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273" y="1535113"/>
            <a:ext cx="4041531" cy="639762"/>
          </a:xfrm>
          <a:prstGeom prst="rect">
            <a:avLst/>
          </a:prstGeom>
        </p:spPr>
        <p:txBody>
          <a:bodyPr anchor="b"/>
          <a:lstStyle>
            <a:lvl1pPr marL="0" indent="0">
              <a:buNone/>
              <a:defRPr sz="24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73" y="2174875"/>
            <a:ext cx="4041531" cy="3951288"/>
          </a:xfrm>
          <a:prstGeom prst="rect">
            <a:avLst/>
          </a:prstGeom>
        </p:spPr>
        <p:txBody>
          <a:bodyPr/>
          <a:lstStyle>
            <a:lvl1pPr>
              <a:defRPr sz="2400">
                <a:solidFill>
                  <a:srgbClr val="FF0000"/>
                </a:solidFill>
              </a:defRPr>
            </a:lvl1pPr>
            <a:lvl2pPr>
              <a:defRPr sz="2000">
                <a:solidFill>
                  <a:srgbClr val="000066"/>
                </a:solidFill>
              </a:defRPr>
            </a:lvl2pPr>
            <a:lvl3pPr>
              <a:defRPr sz="1800">
                <a:solidFill>
                  <a:srgbClr val="000066"/>
                </a:solidFill>
              </a:defRPr>
            </a:lvl3pPr>
            <a:lvl4pPr>
              <a:defRPr sz="1600">
                <a:solidFill>
                  <a:srgbClr val="000066"/>
                </a:solidFill>
              </a:defRPr>
            </a:lvl4pPr>
            <a:lvl5pPr>
              <a:defRPr sz="1600">
                <a:solidFill>
                  <a:srgbClr val="000066"/>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6"/>
          <p:cNvSpPr>
            <a:spLocks noGrp="1" noChangeArrowheads="1"/>
          </p:cNvSpPr>
          <p:nvPr>
            <p:ph type="sldNum" sz="quarter" idx="10"/>
          </p:nvPr>
        </p:nvSpPr>
        <p:spPr>
          <a:xfrm>
            <a:off x="205854" y="6508524"/>
            <a:ext cx="447514" cy="288925"/>
          </a:xfrm>
          <a:prstGeom prst="rect">
            <a:avLst/>
          </a:prstGeom>
          <a:ln/>
        </p:spPr>
        <p:txBody>
          <a:bodyPr/>
          <a:lstStyle>
            <a:lvl1pPr algn="ctr">
              <a:defRPr sz="1000" b="1">
                <a:solidFill>
                  <a:srgbClr val="003366"/>
                </a:solidFill>
                <a:latin typeface="+mj-lt"/>
              </a:defRPr>
            </a:lvl1pPr>
          </a:lstStyle>
          <a:p>
            <a:pPr>
              <a:defRPr/>
            </a:pPr>
            <a:r>
              <a:rPr lang="it-IT"/>
              <a:t> </a:t>
            </a:r>
            <a:fld id="{140C9BBC-56C1-4200-A8F4-1A50E27A202E}" type="slidenum">
              <a:rPr lang="it-IT" smtClean="0"/>
              <a:pPr>
                <a:defRPr/>
              </a:pPr>
              <a:t>‹N›</a:t>
            </a:fld>
            <a:endParaRPr lang="it-IT"/>
          </a:p>
        </p:txBody>
      </p:sp>
    </p:spTree>
    <p:extLst>
      <p:ext uri="{BB962C8B-B14F-4D97-AF65-F5344CB8AC3E}">
        <p14:creationId xmlns:p14="http://schemas.microsoft.com/office/powerpoint/2010/main" val="33135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5" y="274638"/>
            <a:ext cx="8229601" cy="1143000"/>
          </a:xfrm>
          <a:prstGeom prst="rect">
            <a:avLst/>
          </a:prstGeom>
        </p:spPr>
        <p:txBody>
          <a:bodyPr/>
          <a:lstStyle>
            <a:lvl1pPr>
              <a:defRPr>
                <a:solidFill>
                  <a:srgbClr val="000066"/>
                </a:solidFill>
              </a:defRPr>
            </a:lvl1pPr>
          </a:lstStyle>
          <a:p>
            <a:r>
              <a:rPr lang="en-US"/>
              <a:t>Click to edit Master title style</a:t>
            </a:r>
          </a:p>
        </p:txBody>
      </p:sp>
      <p:sp>
        <p:nvSpPr>
          <p:cNvPr id="4" name="Rectangle 46"/>
          <p:cNvSpPr>
            <a:spLocks noGrp="1" noChangeArrowheads="1"/>
          </p:cNvSpPr>
          <p:nvPr>
            <p:ph type="sldNum" sz="quarter" idx="10"/>
          </p:nvPr>
        </p:nvSpPr>
        <p:spPr>
          <a:xfrm>
            <a:off x="205854" y="6508524"/>
            <a:ext cx="447514" cy="288925"/>
          </a:xfrm>
          <a:prstGeom prst="rect">
            <a:avLst/>
          </a:prstGeom>
          <a:ln/>
        </p:spPr>
        <p:txBody>
          <a:bodyPr/>
          <a:lstStyle>
            <a:lvl1pPr algn="ctr">
              <a:defRPr sz="1000" b="1">
                <a:solidFill>
                  <a:srgbClr val="003366"/>
                </a:solidFill>
                <a:latin typeface="+mj-lt"/>
              </a:defRPr>
            </a:lvl1pPr>
          </a:lstStyle>
          <a:p>
            <a:pPr>
              <a:defRPr/>
            </a:pPr>
            <a:r>
              <a:rPr lang="it-IT"/>
              <a:t> </a:t>
            </a:r>
            <a:fld id="{140C9BBC-56C1-4200-A8F4-1A50E27A202E}" type="slidenum">
              <a:rPr lang="it-IT" smtClean="0"/>
              <a:pPr>
                <a:defRPr/>
              </a:pPr>
              <a:t>‹N›</a:t>
            </a:fld>
            <a:endParaRPr lang="it-IT"/>
          </a:p>
        </p:txBody>
      </p:sp>
    </p:spTree>
    <p:extLst>
      <p:ext uri="{BB962C8B-B14F-4D97-AF65-F5344CB8AC3E}">
        <p14:creationId xmlns:p14="http://schemas.microsoft.com/office/powerpoint/2010/main" val="2009950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46"/>
          <p:cNvSpPr>
            <a:spLocks noGrp="1" noChangeArrowheads="1"/>
          </p:cNvSpPr>
          <p:nvPr>
            <p:ph type="sldNum" sz="quarter" idx="10"/>
          </p:nvPr>
        </p:nvSpPr>
        <p:spPr>
          <a:xfrm>
            <a:off x="205854" y="6508524"/>
            <a:ext cx="447514" cy="288925"/>
          </a:xfrm>
          <a:prstGeom prst="rect">
            <a:avLst/>
          </a:prstGeom>
          <a:ln/>
        </p:spPr>
        <p:txBody>
          <a:bodyPr/>
          <a:lstStyle>
            <a:lvl1pPr algn="ctr">
              <a:defRPr sz="1000" b="1">
                <a:solidFill>
                  <a:srgbClr val="003366"/>
                </a:solidFill>
                <a:latin typeface="+mj-lt"/>
              </a:defRPr>
            </a:lvl1pPr>
          </a:lstStyle>
          <a:p>
            <a:pPr>
              <a:defRPr/>
            </a:pPr>
            <a:r>
              <a:rPr lang="it-IT"/>
              <a:t> </a:t>
            </a:r>
            <a:fld id="{140C9BBC-56C1-4200-A8F4-1A50E27A202E}" type="slidenum">
              <a:rPr lang="it-IT" smtClean="0"/>
              <a:pPr>
                <a:defRPr/>
              </a:pPr>
              <a:t>‹N›</a:t>
            </a:fld>
            <a:endParaRPr lang="it-IT"/>
          </a:p>
        </p:txBody>
      </p:sp>
    </p:spTree>
    <p:extLst>
      <p:ext uri="{BB962C8B-B14F-4D97-AF65-F5344CB8AC3E}">
        <p14:creationId xmlns:p14="http://schemas.microsoft.com/office/powerpoint/2010/main" val="2972493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pertina GIALLO">
    <p:spTree>
      <p:nvGrpSpPr>
        <p:cNvPr id="1" name=""/>
        <p:cNvGrpSpPr/>
        <p:nvPr/>
      </p:nvGrpSpPr>
      <p:grpSpPr>
        <a:xfrm>
          <a:off x="0" y="0"/>
          <a:ext cx="0" cy="0"/>
          <a:chOff x="0" y="0"/>
          <a:chExt cx="0" cy="0"/>
        </a:xfrm>
      </p:grpSpPr>
      <p:sp>
        <p:nvSpPr>
          <p:cNvPr id="25" name="Rettangolo 24"/>
          <p:cNvSpPr/>
          <p:nvPr/>
        </p:nvSpPr>
        <p:spPr>
          <a:xfrm>
            <a:off x="366735" y="3557228"/>
            <a:ext cx="7169663" cy="1463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00">
              <a:solidFill>
                <a:schemeClr val="tx1"/>
              </a:solidFill>
            </a:endParaRPr>
          </a:p>
        </p:txBody>
      </p:sp>
      <p:sp>
        <p:nvSpPr>
          <p:cNvPr id="2" name="Titolo 1"/>
          <p:cNvSpPr>
            <a:spLocks noGrp="1"/>
          </p:cNvSpPr>
          <p:nvPr>
            <p:ph type="ctrTitle"/>
          </p:nvPr>
        </p:nvSpPr>
        <p:spPr>
          <a:xfrm>
            <a:off x="366735" y="810926"/>
            <a:ext cx="7169663" cy="2387600"/>
          </a:xfrm>
        </p:spPr>
        <p:txBody>
          <a:bodyPr anchor="b">
            <a:noAutofit/>
          </a:bodyPr>
          <a:lstStyle>
            <a:lvl1pPr algn="l">
              <a:defRPr sz="3600" b="1">
                <a:solidFill>
                  <a:schemeClr val="tx1"/>
                </a:solidFill>
              </a:defRPr>
            </a:lvl1pPr>
          </a:lstStyle>
          <a:p>
            <a:r>
              <a:rPr lang="it-IT"/>
              <a:t>Fare clic per modificare lo stile del titolo</a:t>
            </a:r>
            <a:endParaRPr lang="it-IT" dirty="0"/>
          </a:p>
        </p:txBody>
      </p:sp>
      <p:sp>
        <p:nvSpPr>
          <p:cNvPr id="3" name="Sottotitolo 2"/>
          <p:cNvSpPr>
            <a:spLocks noGrp="1"/>
          </p:cNvSpPr>
          <p:nvPr>
            <p:ph type="subTitle" idx="1" hasCustomPrompt="1"/>
          </p:nvPr>
        </p:nvSpPr>
        <p:spPr>
          <a:xfrm>
            <a:off x="366735" y="3557231"/>
            <a:ext cx="7169663" cy="646331"/>
          </a:xfrm>
          <a:prstGeom prst="rect">
            <a:avLst/>
          </a:prstGeom>
          <a:noFill/>
        </p:spPr>
        <p:txBody>
          <a:bodyPr anchor="ctr">
            <a:normAutofit/>
          </a:bodyPr>
          <a:lstStyle>
            <a:lvl1pPr marL="0" indent="0" algn="l">
              <a:buNone/>
              <a:defRPr sz="1800" b="1"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sottotitolo</a:t>
            </a:r>
          </a:p>
        </p:txBody>
      </p:sp>
      <p:cxnSp>
        <p:nvCxnSpPr>
          <p:cNvPr id="17" name="Connettore diritto 16"/>
          <p:cNvCxnSpPr/>
          <p:nvPr/>
        </p:nvCxnSpPr>
        <p:spPr>
          <a:xfrm>
            <a:off x="366735" y="3465226"/>
            <a:ext cx="7169663"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a:xfrm>
            <a:off x="366735" y="5113051"/>
            <a:ext cx="7169663"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4" name="Segnaposto testo 23"/>
          <p:cNvSpPr>
            <a:spLocks noGrp="1"/>
          </p:cNvSpPr>
          <p:nvPr>
            <p:ph type="body" sz="quarter" idx="13" hasCustomPrompt="1"/>
          </p:nvPr>
        </p:nvSpPr>
        <p:spPr>
          <a:xfrm>
            <a:off x="366513" y="4295594"/>
            <a:ext cx="7169663" cy="725487"/>
          </a:xfrm>
          <a:prstGeom prst="rect">
            <a:avLst/>
          </a:prstGeom>
          <a:noFill/>
        </p:spPr>
        <p:txBody>
          <a:bodyPr vert="horz" lIns="91440" tIns="45720" rIns="91440" bIns="45720" rtlCol="0" anchor="ctr">
            <a:noAutofit/>
          </a:bodyPr>
          <a:lstStyle>
            <a:lvl1pPr marL="0" indent="0">
              <a:buNone/>
              <a:tabLst/>
              <a:defRPr lang="it-IT" sz="1350" dirty="0" smtClean="0">
                <a:solidFill>
                  <a:schemeClr val="tx1"/>
                </a:solidFill>
              </a:defRPr>
            </a:lvl1pPr>
          </a:lstStyle>
          <a:p>
            <a:pPr marL="171450" lvl="0" indent="-171450"/>
            <a:r>
              <a:rPr lang="it-IT" dirty="0"/>
              <a:t>NOTE</a:t>
            </a:r>
          </a:p>
        </p:txBody>
      </p:sp>
      <p:cxnSp>
        <p:nvCxnSpPr>
          <p:cNvPr id="26" name="Connettore diritto 25"/>
          <p:cNvCxnSpPr/>
          <p:nvPr/>
        </p:nvCxnSpPr>
        <p:spPr>
          <a:xfrm>
            <a:off x="-1" y="3304055"/>
            <a:ext cx="8586598" cy="0"/>
          </a:xfrm>
          <a:prstGeom prst="line">
            <a:avLst/>
          </a:prstGeom>
          <a:ln w="50800" cap="flat">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33" name="Rettangolo 32"/>
          <p:cNvSpPr/>
          <p:nvPr/>
        </p:nvSpPr>
        <p:spPr>
          <a:xfrm>
            <a:off x="2398356" y="6498242"/>
            <a:ext cx="6188243" cy="3597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34" name="Rettangolo 33"/>
          <p:cNvSpPr/>
          <p:nvPr/>
        </p:nvSpPr>
        <p:spPr>
          <a:xfrm rot="10800000">
            <a:off x="-1" y="6498212"/>
            <a:ext cx="469842" cy="359788"/>
          </a:xfrm>
          <a:prstGeom prst="rect">
            <a:avLst/>
          </a:prstGeom>
          <a:solidFill>
            <a:srgbClr val="EFDC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37" name="Rettangolo 36"/>
          <p:cNvSpPr/>
          <p:nvPr/>
        </p:nvSpPr>
        <p:spPr>
          <a:xfrm>
            <a:off x="8586598" y="6498209"/>
            <a:ext cx="73010" cy="359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38" name="Rettangolo 37"/>
          <p:cNvSpPr/>
          <p:nvPr/>
        </p:nvSpPr>
        <p:spPr>
          <a:xfrm>
            <a:off x="8659606" y="6498206"/>
            <a:ext cx="484394" cy="359794"/>
          </a:xfrm>
          <a:prstGeom prst="rect">
            <a:avLst/>
          </a:prstGeom>
          <a:solidFill>
            <a:srgbClr val="7071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cxnSp>
        <p:nvCxnSpPr>
          <p:cNvPr id="14" name="Connettore diritto 13"/>
          <p:cNvCxnSpPr/>
          <p:nvPr/>
        </p:nvCxnSpPr>
        <p:spPr>
          <a:xfrm>
            <a:off x="8658417" y="3304055"/>
            <a:ext cx="485584" cy="0"/>
          </a:xfrm>
          <a:prstGeom prst="line">
            <a:avLst/>
          </a:prstGeom>
          <a:ln w="50800" cap="flat">
            <a:solidFill>
              <a:srgbClr val="707173"/>
            </a:solidFill>
            <a:miter lim="800000"/>
          </a:ln>
        </p:spPr>
        <p:style>
          <a:lnRef idx="1">
            <a:schemeClr val="accent1"/>
          </a:lnRef>
          <a:fillRef idx="0">
            <a:schemeClr val="accent1"/>
          </a:fillRef>
          <a:effectRef idx="0">
            <a:schemeClr val="accent1"/>
          </a:effectRef>
          <a:fontRef idx="minor">
            <a:schemeClr val="tx1"/>
          </a:fontRef>
        </p:style>
      </p:cxnSp>
      <p:sp>
        <p:nvSpPr>
          <p:cNvPr id="15" name="Rettangolo 14"/>
          <p:cNvSpPr/>
          <p:nvPr userDrawn="1"/>
        </p:nvSpPr>
        <p:spPr>
          <a:xfrm>
            <a:off x="366735" y="3557228"/>
            <a:ext cx="7169663" cy="1463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00">
              <a:solidFill>
                <a:schemeClr val="tx1"/>
              </a:solidFill>
            </a:endParaRPr>
          </a:p>
        </p:txBody>
      </p:sp>
      <p:cxnSp>
        <p:nvCxnSpPr>
          <p:cNvPr id="16" name="Connettore diritto 15"/>
          <p:cNvCxnSpPr/>
          <p:nvPr userDrawn="1"/>
        </p:nvCxnSpPr>
        <p:spPr>
          <a:xfrm>
            <a:off x="366735" y="3465226"/>
            <a:ext cx="7169663"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userDrawn="1"/>
        </p:nvCxnSpPr>
        <p:spPr>
          <a:xfrm>
            <a:off x="366735" y="5113051"/>
            <a:ext cx="7169663"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0" name="Connettore diritto 19"/>
          <p:cNvCxnSpPr/>
          <p:nvPr userDrawn="1"/>
        </p:nvCxnSpPr>
        <p:spPr>
          <a:xfrm>
            <a:off x="-1" y="3304055"/>
            <a:ext cx="8586598" cy="0"/>
          </a:xfrm>
          <a:prstGeom prst="line">
            <a:avLst/>
          </a:prstGeom>
          <a:ln w="50800" cap="flat">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22" name="Rettangolo 21"/>
          <p:cNvSpPr/>
          <p:nvPr userDrawn="1"/>
        </p:nvSpPr>
        <p:spPr>
          <a:xfrm rot="10800000">
            <a:off x="-1" y="6498212"/>
            <a:ext cx="469842" cy="359788"/>
          </a:xfrm>
          <a:prstGeom prst="rect">
            <a:avLst/>
          </a:prstGeom>
          <a:solidFill>
            <a:srgbClr val="EFDC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27" name="Rettangolo 26"/>
          <p:cNvSpPr/>
          <p:nvPr userDrawn="1"/>
        </p:nvSpPr>
        <p:spPr>
          <a:xfrm>
            <a:off x="8586598" y="6498209"/>
            <a:ext cx="73010" cy="359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28" name="Rettangolo 27"/>
          <p:cNvSpPr/>
          <p:nvPr userDrawn="1"/>
        </p:nvSpPr>
        <p:spPr>
          <a:xfrm>
            <a:off x="8659606" y="6498206"/>
            <a:ext cx="484394" cy="359794"/>
          </a:xfrm>
          <a:prstGeom prst="rect">
            <a:avLst/>
          </a:prstGeom>
          <a:solidFill>
            <a:srgbClr val="7071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cxnSp>
        <p:nvCxnSpPr>
          <p:cNvPr id="29" name="Connettore diritto 28"/>
          <p:cNvCxnSpPr/>
          <p:nvPr userDrawn="1"/>
        </p:nvCxnSpPr>
        <p:spPr>
          <a:xfrm>
            <a:off x="8658417" y="3304055"/>
            <a:ext cx="485584" cy="0"/>
          </a:xfrm>
          <a:prstGeom prst="line">
            <a:avLst/>
          </a:prstGeom>
          <a:ln w="50800" cap="flat">
            <a:solidFill>
              <a:srgbClr val="707173"/>
            </a:solidFill>
            <a:miter lim="800000"/>
          </a:ln>
        </p:spPr>
        <p:style>
          <a:lnRef idx="1">
            <a:schemeClr val="accent1"/>
          </a:lnRef>
          <a:fillRef idx="0">
            <a:schemeClr val="accent1"/>
          </a:fillRef>
          <a:effectRef idx="0">
            <a:schemeClr val="accent1"/>
          </a:effectRef>
          <a:fontRef idx="minor">
            <a:schemeClr val="tx1"/>
          </a:fontRef>
        </p:style>
      </p:cxnSp>
      <p:sp>
        <p:nvSpPr>
          <p:cNvPr id="30" name="Segnaposto testo 3"/>
          <p:cNvSpPr>
            <a:spLocks noGrp="1"/>
          </p:cNvSpPr>
          <p:nvPr>
            <p:ph type="body" sz="quarter" idx="15" hasCustomPrompt="1"/>
          </p:nvPr>
        </p:nvSpPr>
        <p:spPr>
          <a:xfrm>
            <a:off x="2398355" y="6497638"/>
            <a:ext cx="5958247" cy="360362"/>
          </a:xfrm>
        </p:spPr>
        <p:txBody>
          <a:bodyPr anchor="ctr">
            <a:noAutofit/>
          </a:bodyPr>
          <a:lstStyle>
            <a:lvl1pPr marL="0" indent="0">
              <a:buNone/>
              <a:defRPr sz="675"/>
            </a:lvl1pPr>
            <a:lvl2pPr marL="342900" indent="0">
              <a:buNone/>
              <a:defRPr sz="600"/>
            </a:lvl2pPr>
            <a:lvl3pPr marL="685800" indent="0">
              <a:buNone/>
              <a:defRPr sz="525"/>
            </a:lvl3pPr>
            <a:lvl4pPr marL="1028700" indent="0">
              <a:buNone/>
              <a:defRPr sz="450"/>
            </a:lvl4pPr>
            <a:lvl5pPr marL="1371600" indent="0">
              <a:buNone/>
              <a:defRPr sz="450"/>
            </a:lvl5pPr>
          </a:lstStyle>
          <a:p>
            <a:pPr lvl="0"/>
            <a:r>
              <a:rPr lang="it-IT" dirty="0"/>
              <a:t>Struttura 1° livello - Struttura 2° livello - Struttura 3° livello </a:t>
            </a:r>
          </a:p>
        </p:txBody>
      </p:sp>
      <p:pic>
        <p:nvPicPr>
          <p:cNvPr id="31" name="Immagine 30" descr="PI_logo_o_RGB_p.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544042" y="6497638"/>
            <a:ext cx="1781708" cy="357988"/>
          </a:xfrm>
          <a:custGeom>
            <a:avLst/>
            <a:gdLst>
              <a:gd name="connsiteX0" fmla="*/ 0 w 1801564"/>
              <a:gd name="connsiteY0" fmla="*/ 0 h 359791"/>
              <a:gd name="connsiteX1" fmla="*/ 1801564 w 1801564"/>
              <a:gd name="connsiteY1" fmla="*/ 0 h 359791"/>
              <a:gd name="connsiteX2" fmla="*/ 1801564 w 1801564"/>
              <a:gd name="connsiteY2" fmla="*/ 359791 h 359791"/>
              <a:gd name="connsiteX3" fmla="*/ 0 w 1801564"/>
              <a:gd name="connsiteY3" fmla="*/ 359791 h 359791"/>
            </a:gdLst>
            <a:ahLst/>
            <a:cxnLst>
              <a:cxn ang="0">
                <a:pos x="connsiteX0" y="connsiteY0"/>
              </a:cxn>
              <a:cxn ang="0">
                <a:pos x="connsiteX1" y="connsiteY1"/>
              </a:cxn>
              <a:cxn ang="0">
                <a:pos x="connsiteX2" y="connsiteY2"/>
              </a:cxn>
              <a:cxn ang="0">
                <a:pos x="connsiteX3" y="connsiteY3"/>
              </a:cxn>
            </a:cxnLst>
            <a:rect l="l" t="t" r="r" b="b"/>
            <a:pathLst>
              <a:path w="1801564" h="359791">
                <a:moveTo>
                  <a:pt x="0" y="0"/>
                </a:moveTo>
                <a:lnTo>
                  <a:pt x="1801564" y="0"/>
                </a:lnTo>
                <a:lnTo>
                  <a:pt x="1801564" y="359791"/>
                </a:lnTo>
                <a:lnTo>
                  <a:pt x="0" y="359791"/>
                </a:lnTo>
                <a:close/>
              </a:path>
            </a:pathLst>
          </a:custGeom>
        </p:spPr>
      </p:pic>
    </p:spTree>
    <p:extLst>
      <p:ext uri="{BB962C8B-B14F-4D97-AF65-F5344CB8AC3E}">
        <p14:creationId xmlns:p14="http://schemas.microsoft.com/office/powerpoint/2010/main" val="315917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35" cy="1162050"/>
          </a:xfrm>
          <a:prstGeom prst="rect">
            <a:avLst/>
          </a:prstGeom>
        </p:spPr>
        <p:txBody>
          <a:bodyPr anchor="b"/>
          <a:lstStyle>
            <a:lvl1pPr algn="l">
              <a:defRPr sz="2000" b="1">
                <a:solidFill>
                  <a:srgbClr val="000066"/>
                </a:solidFill>
              </a:defRPr>
            </a:lvl1pPr>
          </a:lstStyle>
          <a:p>
            <a:r>
              <a:rPr lang="en-US"/>
              <a:t>Click to edit Master title style</a:t>
            </a:r>
          </a:p>
        </p:txBody>
      </p:sp>
      <p:sp>
        <p:nvSpPr>
          <p:cNvPr id="3" name="Content Placeholder 2"/>
          <p:cNvSpPr>
            <a:spLocks noGrp="1"/>
          </p:cNvSpPr>
          <p:nvPr>
            <p:ph idx="1"/>
          </p:nvPr>
        </p:nvSpPr>
        <p:spPr>
          <a:xfrm>
            <a:off x="3575550" y="273052"/>
            <a:ext cx="5111261" cy="5853113"/>
          </a:xfrm>
          <a:prstGeom prst="rect">
            <a:avLst/>
          </a:prstGeom>
        </p:spPr>
        <p:txBody>
          <a:bodyPr/>
          <a:lstStyle>
            <a:lvl1pPr>
              <a:defRPr sz="3200"/>
            </a:lvl1pPr>
            <a:lvl2pPr>
              <a:defRPr sz="2800">
                <a:solidFill>
                  <a:srgbClr val="000066"/>
                </a:solidFill>
              </a:defRPr>
            </a:lvl2pPr>
            <a:lvl3pPr>
              <a:defRPr sz="2400">
                <a:solidFill>
                  <a:srgbClr val="000066"/>
                </a:solidFill>
              </a:defRPr>
            </a:lvl3pPr>
            <a:lvl4pPr>
              <a:defRPr sz="2000">
                <a:solidFill>
                  <a:srgbClr val="000066"/>
                </a:solidFill>
              </a:defRPr>
            </a:lvl4pPr>
            <a:lvl5pPr>
              <a:defRPr sz="2000">
                <a:solidFill>
                  <a:srgbClr val="000066"/>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2"/>
            <a:ext cx="30084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6"/>
          <p:cNvSpPr>
            <a:spLocks noGrp="1" noChangeArrowheads="1"/>
          </p:cNvSpPr>
          <p:nvPr>
            <p:ph type="sldNum" sz="quarter" idx="10"/>
          </p:nvPr>
        </p:nvSpPr>
        <p:spPr>
          <a:xfrm>
            <a:off x="205854" y="6508524"/>
            <a:ext cx="447514" cy="288925"/>
          </a:xfrm>
          <a:prstGeom prst="rect">
            <a:avLst/>
          </a:prstGeom>
          <a:ln/>
        </p:spPr>
        <p:txBody>
          <a:bodyPr/>
          <a:lstStyle>
            <a:lvl1pPr algn="ctr">
              <a:defRPr sz="1000" b="1">
                <a:solidFill>
                  <a:srgbClr val="003366"/>
                </a:solidFill>
                <a:latin typeface="+mj-lt"/>
              </a:defRPr>
            </a:lvl1pPr>
          </a:lstStyle>
          <a:p>
            <a:pPr>
              <a:defRPr/>
            </a:pPr>
            <a:r>
              <a:rPr lang="it-IT"/>
              <a:t> </a:t>
            </a:r>
            <a:fld id="{140C9BBC-56C1-4200-A8F4-1A50E27A202E}" type="slidenum">
              <a:rPr lang="it-IT" smtClean="0"/>
              <a:pPr>
                <a:defRPr/>
              </a:pPr>
              <a:t>‹N›</a:t>
            </a:fld>
            <a:endParaRPr lang="it-IT"/>
          </a:p>
        </p:txBody>
      </p:sp>
    </p:spTree>
    <p:extLst>
      <p:ext uri="{BB962C8B-B14F-4D97-AF65-F5344CB8AC3E}">
        <p14:creationId xmlns:p14="http://schemas.microsoft.com/office/powerpoint/2010/main" val="1537135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8" y="4800600"/>
            <a:ext cx="5486400" cy="566738"/>
          </a:xfrm>
          <a:prstGeom prst="rect">
            <a:avLst/>
          </a:prstGeom>
        </p:spPr>
        <p:txBody>
          <a:bodyPr anchor="b"/>
          <a:lstStyle>
            <a:lvl1pPr algn="l">
              <a:defRPr sz="2000" b="1">
                <a:solidFill>
                  <a:srgbClr val="000066"/>
                </a:solidFill>
              </a:defRPr>
            </a:lvl1pPr>
          </a:lstStyle>
          <a:p>
            <a:r>
              <a:rPr lang="en-US"/>
              <a:t>Click to edit Master title style</a:t>
            </a:r>
          </a:p>
        </p:txBody>
      </p:sp>
      <p:sp>
        <p:nvSpPr>
          <p:cNvPr id="3" name="Picture Placeholder 2"/>
          <p:cNvSpPr>
            <a:spLocks noGrp="1"/>
          </p:cNvSpPr>
          <p:nvPr>
            <p:ph type="pic" idx="1"/>
          </p:nvPr>
        </p:nvSpPr>
        <p:spPr>
          <a:xfrm>
            <a:off x="179216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6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6"/>
          <p:cNvSpPr>
            <a:spLocks noGrp="1" noChangeArrowheads="1"/>
          </p:cNvSpPr>
          <p:nvPr>
            <p:ph type="sldNum" sz="quarter" idx="10"/>
          </p:nvPr>
        </p:nvSpPr>
        <p:spPr>
          <a:xfrm>
            <a:off x="205854" y="6508524"/>
            <a:ext cx="447514" cy="288925"/>
          </a:xfrm>
          <a:prstGeom prst="rect">
            <a:avLst/>
          </a:prstGeom>
          <a:ln/>
        </p:spPr>
        <p:txBody>
          <a:bodyPr/>
          <a:lstStyle>
            <a:lvl1pPr algn="ctr">
              <a:defRPr sz="1000" b="1">
                <a:solidFill>
                  <a:srgbClr val="003366"/>
                </a:solidFill>
                <a:latin typeface="+mj-lt"/>
              </a:defRPr>
            </a:lvl1pPr>
          </a:lstStyle>
          <a:p>
            <a:pPr>
              <a:defRPr/>
            </a:pPr>
            <a:r>
              <a:rPr lang="it-IT"/>
              <a:t> </a:t>
            </a:r>
            <a:fld id="{140C9BBC-56C1-4200-A8F4-1A50E27A202E}" type="slidenum">
              <a:rPr lang="it-IT" smtClean="0"/>
              <a:pPr>
                <a:defRPr/>
              </a:pPr>
              <a:t>‹N›</a:t>
            </a:fld>
            <a:endParaRPr lang="it-IT"/>
          </a:p>
        </p:txBody>
      </p:sp>
    </p:spTree>
    <p:extLst>
      <p:ext uri="{BB962C8B-B14F-4D97-AF65-F5344CB8AC3E}">
        <p14:creationId xmlns:p14="http://schemas.microsoft.com/office/powerpoint/2010/main" val="78087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5" y="274638"/>
            <a:ext cx="8229601" cy="1143000"/>
          </a:xfrm>
          <a:prstGeom prst="rect">
            <a:avLst/>
          </a:prstGeom>
        </p:spPr>
        <p:txBody>
          <a:bodyPr/>
          <a:lstStyle>
            <a:lvl1pPr>
              <a:defRPr>
                <a:solidFill>
                  <a:srgbClr val="000066"/>
                </a:solidFill>
              </a:defRPr>
            </a:lvl1pPr>
          </a:lstStyle>
          <a:p>
            <a:r>
              <a:rPr lang="en-US"/>
              <a:t>Click to edit Master title style</a:t>
            </a:r>
          </a:p>
        </p:txBody>
      </p:sp>
      <p:sp>
        <p:nvSpPr>
          <p:cNvPr id="3" name="Vertical Text Placeholder 2"/>
          <p:cNvSpPr>
            <a:spLocks noGrp="1"/>
          </p:cNvSpPr>
          <p:nvPr>
            <p:ph type="body" orient="vert" idx="1"/>
          </p:nvPr>
        </p:nvSpPr>
        <p:spPr>
          <a:xfrm>
            <a:off x="457205" y="1600204"/>
            <a:ext cx="8229601" cy="4525963"/>
          </a:xfrm>
          <a:prstGeom prst="rect">
            <a:avLst/>
          </a:prstGeom>
        </p:spPr>
        <p:txBody>
          <a:bodyPr vert="eaVert"/>
          <a:lstStyle>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6"/>
          <p:cNvSpPr>
            <a:spLocks noGrp="1" noChangeArrowheads="1"/>
          </p:cNvSpPr>
          <p:nvPr>
            <p:ph type="sldNum" sz="quarter" idx="10"/>
          </p:nvPr>
        </p:nvSpPr>
        <p:spPr>
          <a:xfrm>
            <a:off x="205854" y="6508524"/>
            <a:ext cx="447514" cy="288925"/>
          </a:xfrm>
          <a:prstGeom prst="rect">
            <a:avLst/>
          </a:prstGeom>
          <a:ln/>
        </p:spPr>
        <p:txBody>
          <a:bodyPr/>
          <a:lstStyle>
            <a:lvl1pPr algn="ctr">
              <a:defRPr sz="1000" b="1">
                <a:solidFill>
                  <a:srgbClr val="003366"/>
                </a:solidFill>
                <a:latin typeface="+mj-lt"/>
              </a:defRPr>
            </a:lvl1pPr>
          </a:lstStyle>
          <a:p>
            <a:pPr>
              <a:defRPr/>
            </a:pPr>
            <a:r>
              <a:rPr lang="it-IT"/>
              <a:t> </a:t>
            </a:r>
            <a:fld id="{140C9BBC-56C1-4200-A8F4-1A50E27A202E}" type="slidenum">
              <a:rPr lang="it-IT" smtClean="0"/>
              <a:pPr>
                <a:defRPr/>
              </a:pPr>
              <a:t>‹N›</a:t>
            </a:fld>
            <a:endParaRPr lang="it-IT"/>
          </a:p>
        </p:txBody>
      </p:sp>
    </p:spTree>
    <p:extLst>
      <p:ext uri="{BB962C8B-B14F-4D97-AF65-F5344CB8AC3E}">
        <p14:creationId xmlns:p14="http://schemas.microsoft.com/office/powerpoint/2010/main" val="2210128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17" y="274639"/>
            <a:ext cx="2057399" cy="5851525"/>
          </a:xfrm>
          <a:prstGeom prst="rect">
            <a:avLst/>
          </a:prstGeom>
        </p:spPr>
        <p:txBody>
          <a:bodyPr vert="eaVert"/>
          <a:lstStyle>
            <a:lvl1pPr>
              <a:defRPr>
                <a:solidFill>
                  <a:srgbClr val="000066"/>
                </a:solidFill>
              </a:defRPr>
            </a:lvl1pPr>
          </a:lstStyle>
          <a:p>
            <a:r>
              <a:rPr lang="en-US"/>
              <a:t>Click to edit Master title style</a:t>
            </a:r>
          </a:p>
        </p:txBody>
      </p:sp>
      <p:sp>
        <p:nvSpPr>
          <p:cNvPr id="3" name="Vertical Text Placeholder 2"/>
          <p:cNvSpPr>
            <a:spLocks noGrp="1"/>
          </p:cNvSpPr>
          <p:nvPr>
            <p:ph type="body" orient="vert" idx="1"/>
          </p:nvPr>
        </p:nvSpPr>
        <p:spPr>
          <a:xfrm>
            <a:off x="457203" y="274639"/>
            <a:ext cx="6031523" cy="5851525"/>
          </a:xfrm>
          <a:prstGeom prst="rect">
            <a:avLst/>
          </a:prstGeom>
        </p:spPr>
        <p:txBody>
          <a:bodyPr vert="eaVert"/>
          <a:lstStyle>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6"/>
          <p:cNvSpPr>
            <a:spLocks noGrp="1" noChangeArrowheads="1"/>
          </p:cNvSpPr>
          <p:nvPr>
            <p:ph type="sldNum" sz="quarter" idx="10"/>
          </p:nvPr>
        </p:nvSpPr>
        <p:spPr>
          <a:xfrm>
            <a:off x="205854" y="6508524"/>
            <a:ext cx="447514" cy="288925"/>
          </a:xfrm>
          <a:prstGeom prst="rect">
            <a:avLst/>
          </a:prstGeom>
          <a:ln/>
        </p:spPr>
        <p:txBody>
          <a:bodyPr/>
          <a:lstStyle>
            <a:lvl1pPr algn="ctr">
              <a:defRPr sz="1000" b="1">
                <a:solidFill>
                  <a:srgbClr val="003366"/>
                </a:solidFill>
                <a:latin typeface="+mj-lt"/>
              </a:defRPr>
            </a:lvl1pPr>
          </a:lstStyle>
          <a:p>
            <a:pPr>
              <a:defRPr/>
            </a:pPr>
            <a:r>
              <a:rPr lang="it-IT"/>
              <a:t> </a:t>
            </a:r>
            <a:fld id="{140C9BBC-56C1-4200-A8F4-1A50E27A202E}" type="slidenum">
              <a:rPr lang="it-IT" smtClean="0"/>
              <a:pPr>
                <a:defRPr/>
              </a:pPr>
              <a:t>‹N›</a:t>
            </a:fld>
            <a:endParaRPr lang="it-IT"/>
          </a:p>
        </p:txBody>
      </p:sp>
    </p:spTree>
    <p:extLst>
      <p:ext uri="{BB962C8B-B14F-4D97-AF65-F5344CB8AC3E}">
        <p14:creationId xmlns:p14="http://schemas.microsoft.com/office/powerpoint/2010/main" val="4261496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46"/>
          <p:cNvSpPr txBox="1">
            <a:spLocks noChangeArrowheads="1"/>
          </p:cNvSpPr>
          <p:nvPr userDrawn="1"/>
        </p:nvSpPr>
        <p:spPr>
          <a:xfrm>
            <a:off x="205854" y="6508524"/>
            <a:ext cx="447514" cy="288925"/>
          </a:xfrm>
          <a:prstGeom prst="rect">
            <a:avLst/>
          </a:prstGeom>
          <a:ln/>
        </p:spPr>
        <p:txBody>
          <a:bodyPr/>
          <a:lstStyle>
            <a:defPPr>
              <a:defRPr lang="en-US"/>
            </a:defPPr>
            <a:lvl1pPr algn="ctr" rtl="0" fontAlgn="base">
              <a:spcBef>
                <a:spcPct val="0"/>
              </a:spcBef>
              <a:spcAft>
                <a:spcPct val="0"/>
              </a:spcAft>
              <a:defRPr sz="1000" b="1" i="1" kern="1200">
                <a:solidFill>
                  <a:srgbClr val="003366"/>
                </a:solidFill>
                <a:latin typeface="+mj-lt"/>
                <a:ea typeface="+mn-ea"/>
                <a:cs typeface="+mn-cs"/>
              </a:defRPr>
            </a:lvl1pPr>
            <a:lvl2pPr marL="457200" algn="l" rtl="0" fontAlgn="base">
              <a:spcBef>
                <a:spcPct val="0"/>
              </a:spcBef>
              <a:spcAft>
                <a:spcPct val="0"/>
              </a:spcAft>
              <a:defRPr sz="1600" i="1" kern="1200">
                <a:solidFill>
                  <a:schemeClr val="accent1"/>
                </a:solidFill>
                <a:latin typeface="Arial Narrow" pitchFamily="34" charset="0"/>
                <a:ea typeface="+mn-ea"/>
                <a:cs typeface="+mn-cs"/>
              </a:defRPr>
            </a:lvl2pPr>
            <a:lvl3pPr marL="914400" algn="l" rtl="0" fontAlgn="base">
              <a:spcBef>
                <a:spcPct val="0"/>
              </a:spcBef>
              <a:spcAft>
                <a:spcPct val="0"/>
              </a:spcAft>
              <a:defRPr sz="1600" i="1" kern="1200">
                <a:solidFill>
                  <a:schemeClr val="accent1"/>
                </a:solidFill>
                <a:latin typeface="Arial Narrow" pitchFamily="34" charset="0"/>
                <a:ea typeface="+mn-ea"/>
                <a:cs typeface="+mn-cs"/>
              </a:defRPr>
            </a:lvl3pPr>
            <a:lvl4pPr marL="1371600" algn="l" rtl="0" fontAlgn="base">
              <a:spcBef>
                <a:spcPct val="0"/>
              </a:spcBef>
              <a:spcAft>
                <a:spcPct val="0"/>
              </a:spcAft>
              <a:defRPr sz="1600" i="1" kern="1200">
                <a:solidFill>
                  <a:schemeClr val="accent1"/>
                </a:solidFill>
                <a:latin typeface="Arial Narrow" pitchFamily="34" charset="0"/>
                <a:ea typeface="+mn-ea"/>
                <a:cs typeface="+mn-cs"/>
              </a:defRPr>
            </a:lvl4pPr>
            <a:lvl5pPr marL="1828800" algn="l" rtl="0" fontAlgn="base">
              <a:spcBef>
                <a:spcPct val="0"/>
              </a:spcBef>
              <a:spcAft>
                <a:spcPct val="0"/>
              </a:spcAft>
              <a:defRPr sz="1600" i="1" kern="1200">
                <a:solidFill>
                  <a:schemeClr val="accent1"/>
                </a:solidFill>
                <a:latin typeface="Arial Narrow" pitchFamily="34" charset="0"/>
                <a:ea typeface="+mn-ea"/>
                <a:cs typeface="+mn-cs"/>
              </a:defRPr>
            </a:lvl5pPr>
            <a:lvl6pPr marL="2286000" algn="l" defTabSz="914400" rtl="0" eaLnBrk="1" latinLnBrk="0" hangingPunct="1">
              <a:defRPr sz="1600" i="1" kern="1200">
                <a:solidFill>
                  <a:schemeClr val="accent1"/>
                </a:solidFill>
                <a:latin typeface="Arial Narrow" pitchFamily="34" charset="0"/>
                <a:ea typeface="+mn-ea"/>
                <a:cs typeface="+mn-cs"/>
              </a:defRPr>
            </a:lvl6pPr>
            <a:lvl7pPr marL="2743200" algn="l" defTabSz="914400" rtl="0" eaLnBrk="1" latinLnBrk="0" hangingPunct="1">
              <a:defRPr sz="1600" i="1" kern="1200">
                <a:solidFill>
                  <a:schemeClr val="accent1"/>
                </a:solidFill>
                <a:latin typeface="Arial Narrow" pitchFamily="34" charset="0"/>
                <a:ea typeface="+mn-ea"/>
                <a:cs typeface="+mn-cs"/>
              </a:defRPr>
            </a:lvl7pPr>
            <a:lvl8pPr marL="3200400" algn="l" defTabSz="914400" rtl="0" eaLnBrk="1" latinLnBrk="0" hangingPunct="1">
              <a:defRPr sz="1600" i="1" kern="1200">
                <a:solidFill>
                  <a:schemeClr val="accent1"/>
                </a:solidFill>
                <a:latin typeface="Arial Narrow" pitchFamily="34" charset="0"/>
                <a:ea typeface="+mn-ea"/>
                <a:cs typeface="+mn-cs"/>
              </a:defRPr>
            </a:lvl8pPr>
            <a:lvl9pPr marL="3657600" algn="l" defTabSz="914400" rtl="0" eaLnBrk="1" latinLnBrk="0" hangingPunct="1">
              <a:defRPr sz="1600" i="1" kern="1200">
                <a:solidFill>
                  <a:schemeClr val="accent1"/>
                </a:solidFill>
                <a:latin typeface="Arial Narrow" pitchFamily="34" charset="0"/>
                <a:ea typeface="+mn-ea"/>
                <a:cs typeface="+mn-cs"/>
              </a:defRPr>
            </a:lvl9pPr>
          </a:lstStyle>
          <a:p>
            <a:pPr>
              <a:defRPr/>
            </a:pPr>
            <a:r>
              <a:rPr lang="it-IT"/>
              <a:t> </a:t>
            </a:r>
            <a:fld id="{140C9BBC-56C1-4200-A8F4-1A50E27A202E}" type="slidenum">
              <a:rPr lang="it-IT" smtClean="0"/>
              <a:pPr>
                <a:defRPr/>
              </a:pPr>
              <a:t>‹N›</a:t>
            </a:fld>
            <a:endParaRPr lang="it-IT"/>
          </a:p>
        </p:txBody>
      </p:sp>
    </p:spTree>
    <p:extLst>
      <p:ext uri="{BB962C8B-B14F-4D97-AF65-F5344CB8AC3E}">
        <p14:creationId xmlns:p14="http://schemas.microsoft.com/office/powerpoint/2010/main" val="4966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Immagine Pagina Intera">
    <p:spTree>
      <p:nvGrpSpPr>
        <p:cNvPr id="1" name=""/>
        <p:cNvGrpSpPr/>
        <p:nvPr/>
      </p:nvGrpSpPr>
      <p:grpSpPr>
        <a:xfrm>
          <a:off x="0" y="0"/>
          <a:ext cx="0" cy="0"/>
          <a:chOff x="0" y="0"/>
          <a:chExt cx="0" cy="0"/>
        </a:xfrm>
      </p:grpSpPr>
      <p:sp>
        <p:nvSpPr>
          <p:cNvPr id="5" name="Segnaposto immagine 4"/>
          <p:cNvSpPr>
            <a:spLocks noGrp="1"/>
          </p:cNvSpPr>
          <p:nvPr>
            <p:ph type="pic" sz="quarter" idx="10" hasCustomPrompt="1"/>
          </p:nvPr>
        </p:nvSpPr>
        <p:spPr>
          <a:xfrm>
            <a:off x="0" y="0"/>
            <a:ext cx="9144000" cy="6858000"/>
          </a:xfrm>
          <a:prstGeom prst="rect">
            <a:avLst/>
          </a:prstGeom>
        </p:spPr>
        <p:txBody>
          <a:bodyPr anchor="ctr">
            <a:normAutofit/>
          </a:bodyPr>
          <a:lstStyle>
            <a:lvl1pPr marL="0" indent="0" algn="ctr">
              <a:buNone/>
              <a:defRPr sz="3000" baseline="0"/>
            </a:lvl1pPr>
          </a:lstStyle>
          <a:p>
            <a:r>
              <a:rPr lang="it-IT" dirty="0"/>
              <a:t>IMMAGINE A PAGINA INTERA</a:t>
            </a:r>
          </a:p>
          <a:p>
            <a:r>
              <a:rPr lang="it-IT" dirty="0"/>
              <a:t>Cliccare per inserire</a:t>
            </a:r>
          </a:p>
        </p:txBody>
      </p:sp>
    </p:spTree>
    <p:extLst>
      <p:ext uri="{BB962C8B-B14F-4D97-AF65-F5344CB8AC3E}">
        <p14:creationId xmlns:p14="http://schemas.microsoft.com/office/powerpoint/2010/main" val="424370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STD Tes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278608" y="35496"/>
            <a:ext cx="8563940" cy="358951"/>
          </a:xfrm>
          <a:prstGeom prst="rect">
            <a:avLst/>
          </a:prstGeom>
        </p:spPr>
        <p:txBody>
          <a:bodyPr/>
          <a:lstStyle>
            <a:lvl1pPr>
              <a:defRPr>
                <a:solidFill>
                  <a:schemeClr val="tx2"/>
                </a:solidFill>
              </a:defRPr>
            </a:lvl1pPr>
          </a:lstStyle>
          <a:p>
            <a:r>
              <a:rPr lang="it-IT" dirty="0"/>
              <a:t>Titolo SLIDE (</a:t>
            </a:r>
            <a:r>
              <a:rPr lang="it-IT" dirty="0" err="1"/>
              <a:t>arial</a:t>
            </a:r>
            <a:r>
              <a:rPr lang="it-IT" dirty="0"/>
              <a:t> </a:t>
            </a:r>
            <a:r>
              <a:rPr lang="it-IT" dirty="0" err="1"/>
              <a:t>max</a:t>
            </a:r>
            <a:r>
              <a:rPr lang="it-IT" dirty="0"/>
              <a:t> 18, </a:t>
            </a:r>
            <a:r>
              <a:rPr lang="it-IT" dirty="0" err="1"/>
              <a:t>bold</a:t>
            </a:r>
            <a:r>
              <a:rPr lang="it-IT" dirty="0"/>
              <a:t>, maiuscolo, blu, </a:t>
            </a:r>
            <a:r>
              <a:rPr lang="it-IT" dirty="0" err="1"/>
              <a:t>max</a:t>
            </a:r>
            <a:r>
              <a:rPr lang="it-IT" dirty="0"/>
              <a:t> 2 righe)</a:t>
            </a:r>
          </a:p>
        </p:txBody>
      </p:sp>
      <p:sp>
        <p:nvSpPr>
          <p:cNvPr id="17" name="Segnaposto testo 16"/>
          <p:cNvSpPr>
            <a:spLocks noGrp="1"/>
          </p:cNvSpPr>
          <p:nvPr>
            <p:ph type="body" sz="quarter" idx="14"/>
          </p:nvPr>
        </p:nvSpPr>
        <p:spPr>
          <a:xfrm>
            <a:off x="278608" y="1016004"/>
            <a:ext cx="8586788" cy="5097463"/>
          </a:xfrm>
          <a:prstGeom prst="rect">
            <a:avLst/>
          </a:prstGeom>
          <a:ln w="25400" cap="rnd">
            <a:noFill/>
          </a:ln>
        </p:spPr>
        <p:txBody>
          <a:bodyPr vert="horz" lIns="91440" tIns="45720" rIns="91440" bIns="45720" rtlCol="0">
            <a:normAutofit/>
          </a:bodyPr>
          <a:lstStyle>
            <a:lvl1pPr>
              <a:buClr>
                <a:srgbClr val="707173"/>
              </a:buClr>
              <a:defRPr lang="it-IT" sz="1500" dirty="0" smtClean="0"/>
            </a:lvl1pPr>
            <a:lvl2pPr>
              <a:buClr>
                <a:srgbClr val="707173"/>
              </a:buClr>
              <a:defRPr lang="it-IT" sz="1350" dirty="0" smtClean="0"/>
            </a:lvl2pPr>
            <a:lvl3pPr marL="807244" indent="-121444">
              <a:buClr>
                <a:srgbClr val="707173"/>
              </a:buClr>
              <a:defRPr lang="it-IT" sz="1200" dirty="0" smtClean="0"/>
            </a:lvl3pPr>
            <a:lvl4pPr marL="1143000" indent="-114300">
              <a:buClr>
                <a:srgbClr val="707173"/>
              </a:buClr>
              <a:defRPr lang="it-IT" sz="1050" dirty="0" smtClean="0"/>
            </a:lvl4pPr>
            <a:lvl5pPr marL="1478756" indent="-107156">
              <a:buClr>
                <a:srgbClr val="707173"/>
              </a:buClr>
              <a:defRPr lang="it-IT" sz="1050" dirty="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25" name="Segnaposto testo 24"/>
          <p:cNvSpPr>
            <a:spLocks noGrp="1"/>
          </p:cNvSpPr>
          <p:nvPr>
            <p:ph type="body" sz="quarter" idx="15" hasCustomPrompt="1"/>
          </p:nvPr>
        </p:nvSpPr>
        <p:spPr>
          <a:xfrm>
            <a:off x="278608" y="360575"/>
            <a:ext cx="8563940" cy="385763"/>
          </a:xfrm>
          <a:prstGeom prst="rect">
            <a:avLst/>
          </a:prstGeom>
        </p:spPr>
        <p:txBody>
          <a:bodyPr anchor="ctr">
            <a:noAutofit/>
          </a:bodyPr>
          <a:lstStyle>
            <a:lvl1pPr marL="0" indent="0">
              <a:buNone/>
              <a:defRPr sz="1400" cap="all" baseline="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it-IT" dirty="0"/>
              <a:t>SOTTOTITOLO (corpo </a:t>
            </a:r>
            <a:r>
              <a:rPr lang="it-IT" dirty="0" err="1"/>
              <a:t>arial</a:t>
            </a:r>
            <a:r>
              <a:rPr lang="it-IT" dirty="0"/>
              <a:t> </a:t>
            </a:r>
            <a:r>
              <a:rPr lang="it-IT" dirty="0" err="1"/>
              <a:t>max</a:t>
            </a:r>
            <a:r>
              <a:rPr lang="it-IT" dirty="0"/>
              <a:t> 14, maiuscolo, blu, </a:t>
            </a:r>
            <a:r>
              <a:rPr lang="it-IT" dirty="0" err="1"/>
              <a:t>max</a:t>
            </a:r>
            <a:r>
              <a:rPr lang="it-IT" dirty="0"/>
              <a:t> 1 riga)</a:t>
            </a:r>
          </a:p>
        </p:txBody>
      </p:sp>
      <p:sp>
        <p:nvSpPr>
          <p:cNvPr id="3" name="Segnaposto numero diapositiva 2"/>
          <p:cNvSpPr>
            <a:spLocks noGrp="1"/>
          </p:cNvSpPr>
          <p:nvPr>
            <p:ph type="sldNum" sz="quarter" idx="16"/>
          </p:nvPr>
        </p:nvSpPr>
        <p:spPr>
          <a:xfrm>
            <a:off x="8659606" y="6500846"/>
            <a:ext cx="484394" cy="357187"/>
          </a:xfrm>
          <a:prstGeom prst="rect">
            <a:avLst/>
          </a:prstGeom>
        </p:spPr>
        <p:txBody>
          <a:bodyPr/>
          <a:lstStyle/>
          <a:p>
            <a:fld id="{B87FA73C-A7EE-4241-A631-441DFD16C2EB}" type="slidenum">
              <a:rPr lang="it-IT" smtClean="0"/>
              <a:pPr/>
              <a:t>‹N›</a:t>
            </a:fld>
            <a:endParaRPr lang="it-IT" dirty="0"/>
          </a:p>
        </p:txBody>
      </p:sp>
    </p:spTree>
    <p:extLst>
      <p:ext uri="{BB962C8B-B14F-4D97-AF65-F5344CB8AC3E}">
        <p14:creationId xmlns:p14="http://schemas.microsoft.com/office/powerpoint/2010/main" val="184911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STD Testo 2 Colonne">
    <p:spTree>
      <p:nvGrpSpPr>
        <p:cNvPr id="1" name=""/>
        <p:cNvGrpSpPr/>
        <p:nvPr/>
      </p:nvGrpSpPr>
      <p:grpSpPr>
        <a:xfrm>
          <a:off x="0" y="0"/>
          <a:ext cx="0" cy="0"/>
          <a:chOff x="0" y="0"/>
          <a:chExt cx="0" cy="0"/>
        </a:xfrm>
      </p:grpSpPr>
      <p:sp>
        <p:nvSpPr>
          <p:cNvPr id="3" name="Segnaposto numero diapositiva 2"/>
          <p:cNvSpPr>
            <a:spLocks noGrp="1"/>
          </p:cNvSpPr>
          <p:nvPr>
            <p:ph type="sldNum" sz="quarter" idx="23"/>
          </p:nvPr>
        </p:nvSpPr>
        <p:spPr>
          <a:xfrm>
            <a:off x="8658418" y="6498241"/>
            <a:ext cx="484394" cy="359791"/>
          </a:xfrm>
          <a:prstGeom prst="rect">
            <a:avLst/>
          </a:prstGeom>
        </p:spPr>
        <p:txBody>
          <a:bodyPr/>
          <a:lstStyle/>
          <a:p>
            <a:fld id="{B87FA73C-A7EE-4241-A631-441DFD16C2EB}" type="slidenum">
              <a:rPr lang="it-IT" smtClean="0"/>
              <a:pPr/>
              <a:t>‹N›</a:t>
            </a:fld>
            <a:endParaRPr lang="it-IT" dirty="0"/>
          </a:p>
        </p:txBody>
      </p:sp>
      <p:sp>
        <p:nvSpPr>
          <p:cNvPr id="14" name="Titolo 1"/>
          <p:cNvSpPr>
            <a:spLocks noGrp="1"/>
          </p:cNvSpPr>
          <p:nvPr>
            <p:ph type="title" hasCustomPrompt="1"/>
          </p:nvPr>
        </p:nvSpPr>
        <p:spPr>
          <a:xfrm>
            <a:off x="278608" y="35496"/>
            <a:ext cx="8563940" cy="358951"/>
          </a:xfrm>
          <a:prstGeom prst="rect">
            <a:avLst/>
          </a:prstGeom>
        </p:spPr>
        <p:txBody>
          <a:bodyPr/>
          <a:lstStyle>
            <a:lvl1pPr>
              <a:defRPr>
                <a:solidFill>
                  <a:schemeClr val="tx2"/>
                </a:solidFill>
              </a:defRPr>
            </a:lvl1pPr>
          </a:lstStyle>
          <a:p>
            <a:r>
              <a:rPr lang="it-IT" dirty="0"/>
              <a:t>Titolo SLIDE (</a:t>
            </a:r>
            <a:r>
              <a:rPr lang="it-IT" dirty="0" err="1"/>
              <a:t>arial</a:t>
            </a:r>
            <a:r>
              <a:rPr lang="it-IT" dirty="0"/>
              <a:t> </a:t>
            </a:r>
            <a:r>
              <a:rPr lang="it-IT" dirty="0" err="1"/>
              <a:t>max</a:t>
            </a:r>
            <a:r>
              <a:rPr lang="it-IT" dirty="0"/>
              <a:t> 18, </a:t>
            </a:r>
            <a:r>
              <a:rPr lang="it-IT" dirty="0" err="1"/>
              <a:t>bold</a:t>
            </a:r>
            <a:r>
              <a:rPr lang="it-IT" dirty="0"/>
              <a:t>, maiuscolo, blu, </a:t>
            </a:r>
            <a:r>
              <a:rPr lang="it-IT" dirty="0" err="1"/>
              <a:t>max</a:t>
            </a:r>
            <a:r>
              <a:rPr lang="it-IT" dirty="0"/>
              <a:t> 2 righe)</a:t>
            </a:r>
          </a:p>
        </p:txBody>
      </p:sp>
      <p:sp>
        <p:nvSpPr>
          <p:cNvPr id="15" name="Segnaposto testo 24"/>
          <p:cNvSpPr>
            <a:spLocks noGrp="1"/>
          </p:cNvSpPr>
          <p:nvPr>
            <p:ph type="body" sz="quarter" idx="15" hasCustomPrompt="1"/>
          </p:nvPr>
        </p:nvSpPr>
        <p:spPr>
          <a:xfrm>
            <a:off x="278608" y="360575"/>
            <a:ext cx="8563940" cy="385763"/>
          </a:xfrm>
          <a:prstGeom prst="rect">
            <a:avLst/>
          </a:prstGeom>
        </p:spPr>
        <p:txBody>
          <a:bodyPr anchor="ctr">
            <a:noAutofit/>
          </a:bodyPr>
          <a:lstStyle>
            <a:lvl1pPr marL="0" indent="0">
              <a:buNone/>
              <a:defRPr sz="1400" cap="all" baseline="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it-IT" dirty="0"/>
              <a:t>SOTTOTITOLO (corpo </a:t>
            </a:r>
            <a:r>
              <a:rPr lang="it-IT" dirty="0" err="1"/>
              <a:t>arial</a:t>
            </a:r>
            <a:r>
              <a:rPr lang="it-IT" dirty="0"/>
              <a:t> </a:t>
            </a:r>
            <a:r>
              <a:rPr lang="it-IT" dirty="0" err="1"/>
              <a:t>max</a:t>
            </a:r>
            <a:r>
              <a:rPr lang="it-IT" dirty="0"/>
              <a:t> 14, maiuscolo, blu, </a:t>
            </a:r>
            <a:r>
              <a:rPr lang="it-IT" dirty="0" err="1"/>
              <a:t>max</a:t>
            </a:r>
            <a:r>
              <a:rPr lang="it-IT" dirty="0"/>
              <a:t> 1 riga)</a:t>
            </a:r>
          </a:p>
        </p:txBody>
      </p:sp>
      <p:sp>
        <p:nvSpPr>
          <p:cNvPr id="4" name="Segnaposto testo 3"/>
          <p:cNvSpPr>
            <a:spLocks noGrp="1"/>
          </p:cNvSpPr>
          <p:nvPr>
            <p:ph type="body" sz="quarter" idx="24"/>
          </p:nvPr>
        </p:nvSpPr>
        <p:spPr>
          <a:xfrm>
            <a:off x="278608" y="1016004"/>
            <a:ext cx="4221956" cy="5097463"/>
          </a:xfrm>
        </p:spPr>
        <p:txBody>
          <a:bodyPr>
            <a:normAutofit/>
          </a:bodyPr>
          <a:lstStyle>
            <a:lvl1pPr>
              <a:defRPr sz="1800"/>
            </a:lvl1pPr>
            <a:lvl2pPr>
              <a:defRPr sz="1600"/>
            </a:lvl2pPr>
            <a:lvl3pPr>
              <a:defRPr sz="1600"/>
            </a:lvl3pPr>
            <a:lvl4pPr>
              <a:defRPr sz="1200"/>
            </a:lvl4pPr>
            <a:lvl5pPr>
              <a:defRPr sz="1200"/>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testo 5"/>
          <p:cNvSpPr>
            <a:spLocks noGrp="1"/>
          </p:cNvSpPr>
          <p:nvPr>
            <p:ph type="body" sz="quarter" idx="25"/>
          </p:nvPr>
        </p:nvSpPr>
        <p:spPr>
          <a:xfrm>
            <a:off x="4643440" y="1016004"/>
            <a:ext cx="4221956" cy="5097463"/>
          </a:xfrm>
        </p:spPr>
        <p:txBody>
          <a:bodyPr>
            <a:normAutofit/>
          </a:bodyPr>
          <a:lstStyle>
            <a:lvl1pPr>
              <a:defRPr sz="1800"/>
            </a:lvl1pPr>
            <a:lvl2pPr>
              <a:defRPr sz="1600"/>
            </a:lvl2pPr>
            <a:lvl3pPr>
              <a:defRPr sz="1600"/>
            </a:lvl3pPr>
            <a:lvl4pPr>
              <a:defRPr sz="1200"/>
            </a:lvl4pPr>
            <a:lvl5pPr>
              <a:defRPr sz="12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6852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Testo + Imm. dx">
    <p:spTree>
      <p:nvGrpSpPr>
        <p:cNvPr id="1" name=""/>
        <p:cNvGrpSpPr/>
        <p:nvPr/>
      </p:nvGrpSpPr>
      <p:grpSpPr>
        <a:xfrm>
          <a:off x="0" y="0"/>
          <a:ext cx="0" cy="0"/>
          <a:chOff x="0" y="0"/>
          <a:chExt cx="0" cy="0"/>
        </a:xfrm>
      </p:grpSpPr>
      <p:sp>
        <p:nvSpPr>
          <p:cNvPr id="27" name="Segnaposto immagine 26"/>
          <p:cNvSpPr>
            <a:spLocks noGrp="1"/>
          </p:cNvSpPr>
          <p:nvPr>
            <p:ph type="pic" sz="quarter" idx="16"/>
          </p:nvPr>
        </p:nvSpPr>
        <p:spPr>
          <a:xfrm>
            <a:off x="4643442" y="1016004"/>
            <a:ext cx="4195763" cy="5097463"/>
          </a:xfrm>
          <a:prstGeom prst="rect">
            <a:avLst/>
          </a:prstGeom>
          <a:solidFill>
            <a:schemeClr val="bg1"/>
          </a:solidFill>
          <a:ln w="12700">
            <a:noFill/>
          </a:ln>
        </p:spPr>
        <p:txBody>
          <a:bodyPr vert="horz" lIns="0" tIns="45720" rIns="0" bIns="45720" rtlCol="0" anchor="t">
            <a:normAutofit/>
          </a:bodyPr>
          <a:lstStyle>
            <a:lvl1pPr marL="0" indent="0" algn="l">
              <a:buNone/>
              <a:defRPr lang="it-IT"/>
            </a:lvl1pPr>
          </a:lstStyle>
          <a:p>
            <a:pPr lvl="0"/>
            <a:r>
              <a:rPr lang="it-IT"/>
              <a:t>Fare clic sull'icona per inserire un'immagine</a:t>
            </a:r>
            <a:endParaRPr lang="it-IT" dirty="0"/>
          </a:p>
        </p:txBody>
      </p:sp>
      <p:sp>
        <p:nvSpPr>
          <p:cNvPr id="3" name="Segnaposto numero diapositiva 2"/>
          <p:cNvSpPr>
            <a:spLocks noGrp="1"/>
          </p:cNvSpPr>
          <p:nvPr>
            <p:ph type="sldNum" sz="quarter" idx="17"/>
          </p:nvPr>
        </p:nvSpPr>
        <p:spPr>
          <a:xfrm>
            <a:off x="8658418" y="6498241"/>
            <a:ext cx="484394" cy="359791"/>
          </a:xfrm>
          <a:prstGeom prst="rect">
            <a:avLst/>
          </a:prstGeom>
        </p:spPr>
        <p:txBody>
          <a:bodyPr/>
          <a:lstStyle/>
          <a:p>
            <a:fld id="{B87FA73C-A7EE-4241-A631-441DFD16C2EB}" type="slidenum">
              <a:rPr lang="it-IT" smtClean="0"/>
              <a:pPr/>
              <a:t>‹N›</a:t>
            </a:fld>
            <a:endParaRPr lang="it-IT" dirty="0"/>
          </a:p>
        </p:txBody>
      </p:sp>
      <p:sp>
        <p:nvSpPr>
          <p:cNvPr id="20" name="Titolo 1"/>
          <p:cNvSpPr>
            <a:spLocks noGrp="1"/>
          </p:cNvSpPr>
          <p:nvPr>
            <p:ph type="title" hasCustomPrompt="1"/>
          </p:nvPr>
        </p:nvSpPr>
        <p:spPr>
          <a:xfrm>
            <a:off x="278608" y="35496"/>
            <a:ext cx="8563940" cy="358951"/>
          </a:xfrm>
          <a:prstGeom prst="rect">
            <a:avLst/>
          </a:prstGeom>
        </p:spPr>
        <p:txBody>
          <a:bodyPr/>
          <a:lstStyle>
            <a:lvl1pPr>
              <a:defRPr>
                <a:solidFill>
                  <a:schemeClr val="tx2"/>
                </a:solidFill>
              </a:defRPr>
            </a:lvl1pPr>
          </a:lstStyle>
          <a:p>
            <a:r>
              <a:rPr lang="it-IT" dirty="0"/>
              <a:t>Titolo SLIDE (</a:t>
            </a:r>
            <a:r>
              <a:rPr lang="it-IT" dirty="0" err="1"/>
              <a:t>arial</a:t>
            </a:r>
            <a:r>
              <a:rPr lang="it-IT" dirty="0"/>
              <a:t> </a:t>
            </a:r>
            <a:r>
              <a:rPr lang="it-IT" dirty="0" err="1"/>
              <a:t>max</a:t>
            </a:r>
            <a:r>
              <a:rPr lang="it-IT" dirty="0"/>
              <a:t> 18, </a:t>
            </a:r>
            <a:r>
              <a:rPr lang="it-IT" dirty="0" err="1"/>
              <a:t>bold</a:t>
            </a:r>
            <a:r>
              <a:rPr lang="it-IT" dirty="0"/>
              <a:t>, maiuscolo, blu, </a:t>
            </a:r>
            <a:r>
              <a:rPr lang="it-IT" dirty="0" err="1"/>
              <a:t>max</a:t>
            </a:r>
            <a:r>
              <a:rPr lang="it-IT" dirty="0"/>
              <a:t> 2 righe)</a:t>
            </a:r>
          </a:p>
        </p:txBody>
      </p:sp>
      <p:sp>
        <p:nvSpPr>
          <p:cNvPr id="21" name="Segnaposto testo 24"/>
          <p:cNvSpPr>
            <a:spLocks noGrp="1"/>
          </p:cNvSpPr>
          <p:nvPr>
            <p:ph type="body" sz="quarter" idx="15" hasCustomPrompt="1"/>
          </p:nvPr>
        </p:nvSpPr>
        <p:spPr>
          <a:xfrm>
            <a:off x="278608" y="360575"/>
            <a:ext cx="8563940" cy="385763"/>
          </a:xfrm>
          <a:prstGeom prst="rect">
            <a:avLst/>
          </a:prstGeom>
        </p:spPr>
        <p:txBody>
          <a:bodyPr anchor="ctr">
            <a:noAutofit/>
          </a:bodyPr>
          <a:lstStyle>
            <a:lvl1pPr marL="0" indent="0">
              <a:buNone/>
              <a:defRPr sz="1400" cap="all" baseline="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it-IT" dirty="0"/>
              <a:t>SOTTOTITOLO (corpo </a:t>
            </a:r>
            <a:r>
              <a:rPr lang="it-IT" dirty="0" err="1"/>
              <a:t>arial</a:t>
            </a:r>
            <a:r>
              <a:rPr lang="it-IT" dirty="0"/>
              <a:t> </a:t>
            </a:r>
            <a:r>
              <a:rPr lang="it-IT" dirty="0" err="1"/>
              <a:t>max</a:t>
            </a:r>
            <a:r>
              <a:rPr lang="it-IT" dirty="0"/>
              <a:t> 14, maiuscolo, blu, </a:t>
            </a:r>
            <a:r>
              <a:rPr lang="it-IT" dirty="0" err="1"/>
              <a:t>max</a:t>
            </a:r>
            <a:r>
              <a:rPr lang="it-IT" dirty="0"/>
              <a:t> 1 riga)</a:t>
            </a:r>
          </a:p>
        </p:txBody>
      </p:sp>
      <p:sp>
        <p:nvSpPr>
          <p:cNvPr id="4" name="Segnaposto testo 3"/>
          <p:cNvSpPr>
            <a:spLocks noGrp="1"/>
          </p:cNvSpPr>
          <p:nvPr>
            <p:ph type="body" sz="quarter" idx="18"/>
          </p:nvPr>
        </p:nvSpPr>
        <p:spPr>
          <a:xfrm>
            <a:off x="278608" y="2066925"/>
            <a:ext cx="4221956" cy="3038476"/>
          </a:xfrm>
        </p:spPr>
        <p:txBody>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239921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Testo + Imm. sx">
    <p:spTree>
      <p:nvGrpSpPr>
        <p:cNvPr id="1" name=""/>
        <p:cNvGrpSpPr/>
        <p:nvPr/>
      </p:nvGrpSpPr>
      <p:grpSpPr>
        <a:xfrm>
          <a:off x="0" y="0"/>
          <a:ext cx="0" cy="0"/>
          <a:chOff x="0" y="0"/>
          <a:chExt cx="0" cy="0"/>
        </a:xfrm>
      </p:grpSpPr>
      <p:sp>
        <p:nvSpPr>
          <p:cNvPr id="15" name="Segnaposto immagine 14"/>
          <p:cNvSpPr>
            <a:spLocks noGrp="1"/>
          </p:cNvSpPr>
          <p:nvPr>
            <p:ph type="pic" sz="quarter" idx="16"/>
          </p:nvPr>
        </p:nvSpPr>
        <p:spPr>
          <a:xfrm>
            <a:off x="278608" y="1016004"/>
            <a:ext cx="4221956" cy="5097463"/>
          </a:xfrm>
          <a:prstGeom prst="rect">
            <a:avLst/>
          </a:prstGeom>
          <a:solidFill>
            <a:schemeClr val="bg1"/>
          </a:solidFill>
          <a:ln w="12700">
            <a:noFill/>
          </a:ln>
        </p:spPr>
        <p:txBody>
          <a:bodyPr anchor="t"/>
          <a:lstStyle>
            <a:lvl1pPr marL="0" indent="0" algn="l">
              <a:buNone/>
              <a:defRPr/>
            </a:lvl1pPr>
          </a:lstStyle>
          <a:p>
            <a:r>
              <a:rPr lang="it-IT"/>
              <a:t>Fare clic sull'icona per inserire un'immagine</a:t>
            </a:r>
          </a:p>
        </p:txBody>
      </p:sp>
      <p:sp>
        <p:nvSpPr>
          <p:cNvPr id="3" name="Segnaposto numero diapositiva 2"/>
          <p:cNvSpPr>
            <a:spLocks noGrp="1"/>
          </p:cNvSpPr>
          <p:nvPr>
            <p:ph type="sldNum" sz="quarter" idx="17"/>
          </p:nvPr>
        </p:nvSpPr>
        <p:spPr>
          <a:xfrm>
            <a:off x="8658418" y="6498241"/>
            <a:ext cx="484394" cy="359791"/>
          </a:xfrm>
          <a:prstGeom prst="rect">
            <a:avLst/>
          </a:prstGeom>
        </p:spPr>
        <p:txBody>
          <a:bodyPr/>
          <a:lstStyle/>
          <a:p>
            <a:fld id="{B87FA73C-A7EE-4241-A631-441DFD16C2EB}" type="slidenum">
              <a:rPr lang="it-IT" smtClean="0"/>
              <a:pPr/>
              <a:t>‹N›</a:t>
            </a:fld>
            <a:endParaRPr lang="it-IT" dirty="0"/>
          </a:p>
        </p:txBody>
      </p:sp>
      <p:sp>
        <p:nvSpPr>
          <p:cNvPr id="14" name="Titolo 1"/>
          <p:cNvSpPr>
            <a:spLocks noGrp="1"/>
          </p:cNvSpPr>
          <p:nvPr>
            <p:ph type="title" hasCustomPrompt="1"/>
          </p:nvPr>
        </p:nvSpPr>
        <p:spPr>
          <a:xfrm>
            <a:off x="278608" y="35496"/>
            <a:ext cx="8563940" cy="358951"/>
          </a:xfrm>
          <a:prstGeom prst="rect">
            <a:avLst/>
          </a:prstGeom>
        </p:spPr>
        <p:txBody>
          <a:bodyPr/>
          <a:lstStyle>
            <a:lvl1pPr>
              <a:defRPr>
                <a:solidFill>
                  <a:schemeClr val="tx2"/>
                </a:solidFill>
              </a:defRPr>
            </a:lvl1pPr>
          </a:lstStyle>
          <a:p>
            <a:r>
              <a:rPr lang="it-IT" dirty="0"/>
              <a:t>Titolo SLIDE (</a:t>
            </a:r>
            <a:r>
              <a:rPr lang="it-IT" dirty="0" err="1"/>
              <a:t>arial</a:t>
            </a:r>
            <a:r>
              <a:rPr lang="it-IT" dirty="0"/>
              <a:t> </a:t>
            </a:r>
            <a:r>
              <a:rPr lang="it-IT" dirty="0" err="1"/>
              <a:t>max</a:t>
            </a:r>
            <a:r>
              <a:rPr lang="it-IT" dirty="0"/>
              <a:t> 18, </a:t>
            </a:r>
            <a:r>
              <a:rPr lang="it-IT" dirty="0" err="1"/>
              <a:t>bold</a:t>
            </a:r>
            <a:r>
              <a:rPr lang="it-IT" dirty="0"/>
              <a:t>, maiuscolo, blu, </a:t>
            </a:r>
            <a:r>
              <a:rPr lang="it-IT" dirty="0" err="1"/>
              <a:t>max</a:t>
            </a:r>
            <a:r>
              <a:rPr lang="it-IT" dirty="0"/>
              <a:t> 2 righe)</a:t>
            </a:r>
          </a:p>
        </p:txBody>
      </p:sp>
      <p:sp>
        <p:nvSpPr>
          <p:cNvPr id="16" name="Segnaposto testo 24"/>
          <p:cNvSpPr>
            <a:spLocks noGrp="1"/>
          </p:cNvSpPr>
          <p:nvPr>
            <p:ph type="body" sz="quarter" idx="15" hasCustomPrompt="1"/>
          </p:nvPr>
        </p:nvSpPr>
        <p:spPr>
          <a:xfrm>
            <a:off x="278608" y="360575"/>
            <a:ext cx="8563940" cy="385763"/>
          </a:xfrm>
          <a:prstGeom prst="rect">
            <a:avLst/>
          </a:prstGeom>
        </p:spPr>
        <p:txBody>
          <a:bodyPr anchor="ctr">
            <a:noAutofit/>
          </a:bodyPr>
          <a:lstStyle>
            <a:lvl1pPr marL="0" indent="0">
              <a:buNone/>
              <a:defRPr sz="1400" cap="all" baseline="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it-IT" dirty="0"/>
              <a:t>SOTTOTITOLO (corpo </a:t>
            </a:r>
            <a:r>
              <a:rPr lang="it-IT" dirty="0" err="1"/>
              <a:t>arial</a:t>
            </a:r>
            <a:r>
              <a:rPr lang="it-IT" dirty="0"/>
              <a:t> </a:t>
            </a:r>
            <a:r>
              <a:rPr lang="it-IT" dirty="0" err="1"/>
              <a:t>max</a:t>
            </a:r>
            <a:r>
              <a:rPr lang="it-IT" dirty="0"/>
              <a:t> 14, maiuscolo, blu, </a:t>
            </a:r>
            <a:r>
              <a:rPr lang="it-IT" dirty="0" err="1"/>
              <a:t>max</a:t>
            </a:r>
            <a:r>
              <a:rPr lang="it-IT" dirty="0"/>
              <a:t> 1 riga)</a:t>
            </a:r>
          </a:p>
        </p:txBody>
      </p:sp>
      <p:sp>
        <p:nvSpPr>
          <p:cNvPr id="4" name="Segnaposto testo 3"/>
          <p:cNvSpPr>
            <a:spLocks noGrp="1"/>
          </p:cNvSpPr>
          <p:nvPr>
            <p:ph type="body" sz="quarter" idx="18"/>
          </p:nvPr>
        </p:nvSpPr>
        <p:spPr>
          <a:xfrm>
            <a:off x="4643440" y="2076449"/>
            <a:ext cx="4221956" cy="29051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55743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GRAFICO + Testo">
    <p:spTree>
      <p:nvGrpSpPr>
        <p:cNvPr id="1" name=""/>
        <p:cNvGrpSpPr/>
        <p:nvPr/>
      </p:nvGrpSpPr>
      <p:grpSpPr>
        <a:xfrm>
          <a:off x="0" y="0"/>
          <a:ext cx="0" cy="0"/>
          <a:chOff x="0" y="0"/>
          <a:chExt cx="0" cy="0"/>
        </a:xfrm>
      </p:grpSpPr>
      <p:sp>
        <p:nvSpPr>
          <p:cNvPr id="15" name="Segnaposto grafico 14"/>
          <p:cNvSpPr>
            <a:spLocks noGrp="1"/>
          </p:cNvSpPr>
          <p:nvPr>
            <p:ph type="chart" sz="quarter" idx="16"/>
          </p:nvPr>
        </p:nvSpPr>
        <p:spPr>
          <a:xfrm>
            <a:off x="278610" y="1016004"/>
            <a:ext cx="5929313" cy="5097463"/>
          </a:xfrm>
          <a:prstGeom prst="rect">
            <a:avLst/>
          </a:prstGeom>
        </p:spPr>
        <p:txBody>
          <a:bodyPr/>
          <a:lstStyle>
            <a:lvl1pPr marL="0" indent="0">
              <a:buNone/>
              <a:defRPr/>
            </a:lvl1pPr>
          </a:lstStyle>
          <a:p>
            <a:r>
              <a:rPr lang="it-IT"/>
              <a:t>Fare clic sull'icona per inserire un grafico</a:t>
            </a:r>
            <a:endParaRPr lang="it-IT" dirty="0"/>
          </a:p>
        </p:txBody>
      </p:sp>
      <p:sp>
        <p:nvSpPr>
          <p:cNvPr id="11" name="Titolo 1"/>
          <p:cNvSpPr>
            <a:spLocks noGrp="1"/>
          </p:cNvSpPr>
          <p:nvPr>
            <p:ph type="title" hasCustomPrompt="1"/>
          </p:nvPr>
        </p:nvSpPr>
        <p:spPr>
          <a:xfrm>
            <a:off x="278608" y="35496"/>
            <a:ext cx="8563940" cy="358951"/>
          </a:xfrm>
          <a:prstGeom prst="rect">
            <a:avLst/>
          </a:prstGeom>
        </p:spPr>
        <p:txBody>
          <a:bodyPr/>
          <a:lstStyle>
            <a:lvl1pPr>
              <a:defRPr>
                <a:solidFill>
                  <a:schemeClr val="tx2"/>
                </a:solidFill>
              </a:defRPr>
            </a:lvl1pPr>
          </a:lstStyle>
          <a:p>
            <a:r>
              <a:rPr lang="it-IT" dirty="0"/>
              <a:t>Titolo SLIDE (</a:t>
            </a:r>
            <a:r>
              <a:rPr lang="it-IT" dirty="0" err="1"/>
              <a:t>arial</a:t>
            </a:r>
            <a:r>
              <a:rPr lang="it-IT" dirty="0"/>
              <a:t> </a:t>
            </a:r>
            <a:r>
              <a:rPr lang="it-IT" dirty="0" err="1"/>
              <a:t>max</a:t>
            </a:r>
            <a:r>
              <a:rPr lang="it-IT" dirty="0"/>
              <a:t> 18, </a:t>
            </a:r>
            <a:r>
              <a:rPr lang="it-IT" dirty="0" err="1"/>
              <a:t>bold</a:t>
            </a:r>
            <a:r>
              <a:rPr lang="it-IT" dirty="0"/>
              <a:t>, maiuscolo, blu, </a:t>
            </a:r>
            <a:r>
              <a:rPr lang="it-IT" dirty="0" err="1"/>
              <a:t>max</a:t>
            </a:r>
            <a:r>
              <a:rPr lang="it-IT" dirty="0"/>
              <a:t> 2 righe)</a:t>
            </a:r>
          </a:p>
        </p:txBody>
      </p:sp>
      <p:sp>
        <p:nvSpPr>
          <p:cNvPr id="12" name="Segnaposto testo 24"/>
          <p:cNvSpPr>
            <a:spLocks noGrp="1"/>
          </p:cNvSpPr>
          <p:nvPr>
            <p:ph type="body" sz="quarter" idx="15" hasCustomPrompt="1"/>
          </p:nvPr>
        </p:nvSpPr>
        <p:spPr>
          <a:xfrm>
            <a:off x="278608" y="360575"/>
            <a:ext cx="8563940" cy="385763"/>
          </a:xfrm>
          <a:prstGeom prst="rect">
            <a:avLst/>
          </a:prstGeom>
        </p:spPr>
        <p:txBody>
          <a:bodyPr anchor="ctr">
            <a:noAutofit/>
          </a:bodyPr>
          <a:lstStyle>
            <a:lvl1pPr marL="0" indent="0">
              <a:buNone/>
              <a:defRPr sz="1400" cap="all" baseline="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it-IT" dirty="0"/>
              <a:t>SOTTOTITOLO (corpo </a:t>
            </a:r>
            <a:r>
              <a:rPr lang="it-IT" dirty="0" err="1"/>
              <a:t>arial</a:t>
            </a:r>
            <a:r>
              <a:rPr lang="it-IT" dirty="0"/>
              <a:t> </a:t>
            </a:r>
            <a:r>
              <a:rPr lang="it-IT" dirty="0" err="1"/>
              <a:t>max</a:t>
            </a:r>
            <a:r>
              <a:rPr lang="it-IT" dirty="0"/>
              <a:t> 14, maiuscolo, blu, </a:t>
            </a:r>
            <a:r>
              <a:rPr lang="it-IT" dirty="0" err="1"/>
              <a:t>max</a:t>
            </a:r>
            <a:r>
              <a:rPr lang="it-IT" dirty="0"/>
              <a:t> 1 riga)</a:t>
            </a:r>
          </a:p>
        </p:txBody>
      </p:sp>
      <p:sp>
        <p:nvSpPr>
          <p:cNvPr id="3" name="Segnaposto numero diapositiva 2"/>
          <p:cNvSpPr>
            <a:spLocks noGrp="1"/>
          </p:cNvSpPr>
          <p:nvPr>
            <p:ph type="sldNum" sz="quarter" idx="17"/>
          </p:nvPr>
        </p:nvSpPr>
        <p:spPr>
          <a:xfrm>
            <a:off x="8658418" y="6498241"/>
            <a:ext cx="484394" cy="359791"/>
          </a:xfrm>
          <a:prstGeom prst="rect">
            <a:avLst/>
          </a:prstGeom>
        </p:spPr>
        <p:txBody>
          <a:bodyPr/>
          <a:lstStyle/>
          <a:p>
            <a:fld id="{B87FA73C-A7EE-4241-A631-441DFD16C2EB}" type="slidenum">
              <a:rPr lang="it-IT" smtClean="0"/>
              <a:pPr/>
              <a:t>‹N›</a:t>
            </a:fld>
            <a:endParaRPr lang="it-IT" dirty="0"/>
          </a:p>
        </p:txBody>
      </p:sp>
      <p:sp>
        <p:nvSpPr>
          <p:cNvPr id="4" name="Segnaposto testo 3"/>
          <p:cNvSpPr>
            <a:spLocks noGrp="1"/>
          </p:cNvSpPr>
          <p:nvPr>
            <p:ph type="body" sz="quarter" idx="18"/>
          </p:nvPr>
        </p:nvSpPr>
        <p:spPr>
          <a:xfrm>
            <a:off x="6350794" y="1609725"/>
            <a:ext cx="2491754" cy="39052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3025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TABELLA + Testo">
    <p:spTree>
      <p:nvGrpSpPr>
        <p:cNvPr id="1" name=""/>
        <p:cNvGrpSpPr/>
        <p:nvPr/>
      </p:nvGrpSpPr>
      <p:grpSpPr>
        <a:xfrm>
          <a:off x="0" y="0"/>
          <a:ext cx="0" cy="0"/>
          <a:chOff x="0" y="0"/>
          <a:chExt cx="0" cy="0"/>
        </a:xfrm>
      </p:grpSpPr>
      <p:sp>
        <p:nvSpPr>
          <p:cNvPr id="4" name="Segnaposto tabella 3"/>
          <p:cNvSpPr>
            <a:spLocks noGrp="1"/>
          </p:cNvSpPr>
          <p:nvPr>
            <p:ph type="tbl" sz="quarter" idx="20"/>
          </p:nvPr>
        </p:nvSpPr>
        <p:spPr>
          <a:xfrm>
            <a:off x="278610" y="1016004"/>
            <a:ext cx="5929313" cy="5097463"/>
          </a:xfrm>
          <a:prstGeom prst="rect">
            <a:avLst/>
          </a:prstGeom>
        </p:spPr>
        <p:txBody>
          <a:bodyPr/>
          <a:lstStyle>
            <a:lvl1pPr marL="0" indent="0">
              <a:buNone/>
              <a:defRPr/>
            </a:lvl1pPr>
          </a:lstStyle>
          <a:p>
            <a:r>
              <a:rPr lang="it-IT"/>
              <a:t>Fare clic sull'icona per inserire una tabella</a:t>
            </a:r>
          </a:p>
        </p:txBody>
      </p:sp>
      <p:sp>
        <p:nvSpPr>
          <p:cNvPr id="11" name="Titolo 1"/>
          <p:cNvSpPr>
            <a:spLocks noGrp="1"/>
          </p:cNvSpPr>
          <p:nvPr>
            <p:ph type="title" hasCustomPrompt="1"/>
          </p:nvPr>
        </p:nvSpPr>
        <p:spPr>
          <a:xfrm>
            <a:off x="278608" y="35496"/>
            <a:ext cx="8563940" cy="358951"/>
          </a:xfrm>
          <a:prstGeom prst="rect">
            <a:avLst/>
          </a:prstGeom>
        </p:spPr>
        <p:txBody>
          <a:bodyPr/>
          <a:lstStyle>
            <a:lvl1pPr>
              <a:defRPr>
                <a:solidFill>
                  <a:schemeClr val="tx2"/>
                </a:solidFill>
              </a:defRPr>
            </a:lvl1pPr>
          </a:lstStyle>
          <a:p>
            <a:r>
              <a:rPr lang="it-IT" dirty="0"/>
              <a:t>Titolo SLIDE (</a:t>
            </a:r>
            <a:r>
              <a:rPr lang="it-IT" dirty="0" err="1"/>
              <a:t>arial</a:t>
            </a:r>
            <a:r>
              <a:rPr lang="it-IT" dirty="0"/>
              <a:t> </a:t>
            </a:r>
            <a:r>
              <a:rPr lang="it-IT" dirty="0" err="1"/>
              <a:t>max</a:t>
            </a:r>
            <a:r>
              <a:rPr lang="it-IT" dirty="0"/>
              <a:t> 18, </a:t>
            </a:r>
            <a:r>
              <a:rPr lang="it-IT" dirty="0" err="1"/>
              <a:t>bold</a:t>
            </a:r>
            <a:r>
              <a:rPr lang="it-IT" dirty="0"/>
              <a:t>, maiuscolo, blu, </a:t>
            </a:r>
            <a:r>
              <a:rPr lang="it-IT" dirty="0" err="1"/>
              <a:t>max</a:t>
            </a:r>
            <a:r>
              <a:rPr lang="it-IT" dirty="0"/>
              <a:t> 2 righe)</a:t>
            </a:r>
          </a:p>
        </p:txBody>
      </p:sp>
      <p:sp>
        <p:nvSpPr>
          <p:cNvPr id="12" name="Segnaposto testo 24"/>
          <p:cNvSpPr>
            <a:spLocks noGrp="1"/>
          </p:cNvSpPr>
          <p:nvPr>
            <p:ph type="body" sz="quarter" idx="15" hasCustomPrompt="1"/>
          </p:nvPr>
        </p:nvSpPr>
        <p:spPr>
          <a:xfrm>
            <a:off x="278608" y="360575"/>
            <a:ext cx="8563940" cy="385763"/>
          </a:xfrm>
          <a:prstGeom prst="rect">
            <a:avLst/>
          </a:prstGeom>
        </p:spPr>
        <p:txBody>
          <a:bodyPr anchor="ctr">
            <a:noAutofit/>
          </a:bodyPr>
          <a:lstStyle>
            <a:lvl1pPr marL="0" indent="0">
              <a:buNone/>
              <a:defRPr sz="1400" cap="all" baseline="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it-IT" dirty="0"/>
              <a:t>SOTTOTITOLO (corpo </a:t>
            </a:r>
            <a:r>
              <a:rPr lang="it-IT" dirty="0" err="1"/>
              <a:t>arial</a:t>
            </a:r>
            <a:r>
              <a:rPr lang="it-IT" dirty="0"/>
              <a:t> </a:t>
            </a:r>
            <a:r>
              <a:rPr lang="it-IT" dirty="0" err="1"/>
              <a:t>max</a:t>
            </a:r>
            <a:r>
              <a:rPr lang="it-IT" dirty="0"/>
              <a:t> 14, maiuscolo, blu, </a:t>
            </a:r>
            <a:r>
              <a:rPr lang="it-IT" dirty="0" err="1"/>
              <a:t>max</a:t>
            </a:r>
            <a:r>
              <a:rPr lang="it-IT" dirty="0"/>
              <a:t> 1 riga)</a:t>
            </a:r>
          </a:p>
        </p:txBody>
      </p:sp>
      <p:sp>
        <p:nvSpPr>
          <p:cNvPr id="3" name="Segnaposto numero diapositiva 2"/>
          <p:cNvSpPr>
            <a:spLocks noGrp="1"/>
          </p:cNvSpPr>
          <p:nvPr>
            <p:ph type="sldNum" sz="quarter" idx="21"/>
          </p:nvPr>
        </p:nvSpPr>
        <p:spPr>
          <a:xfrm>
            <a:off x="8658418" y="6498241"/>
            <a:ext cx="484394" cy="359791"/>
          </a:xfrm>
          <a:prstGeom prst="rect">
            <a:avLst/>
          </a:prstGeom>
        </p:spPr>
        <p:txBody>
          <a:bodyPr/>
          <a:lstStyle/>
          <a:p>
            <a:fld id="{B87FA73C-A7EE-4241-A631-441DFD16C2EB}" type="slidenum">
              <a:rPr lang="it-IT" smtClean="0"/>
              <a:pPr/>
              <a:t>‹N›</a:t>
            </a:fld>
            <a:endParaRPr lang="it-IT" dirty="0"/>
          </a:p>
        </p:txBody>
      </p:sp>
      <p:sp>
        <p:nvSpPr>
          <p:cNvPr id="5" name="Segnaposto testo 4"/>
          <p:cNvSpPr>
            <a:spLocks noGrp="1"/>
          </p:cNvSpPr>
          <p:nvPr>
            <p:ph type="body" sz="quarter" idx="22"/>
          </p:nvPr>
        </p:nvSpPr>
        <p:spPr>
          <a:xfrm>
            <a:off x="6350794" y="1609725"/>
            <a:ext cx="2514600" cy="39243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9548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5.jpeg"/><Relationship Id="rId2" Type="http://schemas.openxmlformats.org/officeDocument/2006/relationships/slideLayout" Target="../slideLayouts/slideLayout14.xml"/><Relationship Id="rId16"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2.xml"/><Relationship Id="rId10" Type="http://schemas.openxmlformats.org/officeDocument/2006/relationships/slideLayout" Target="../slideLayouts/slideLayout22.xml"/><Relationship Id="rId19" Type="http://schemas.openxmlformats.org/officeDocument/2006/relationships/image" Target="../media/image7.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Gruppo 2"/>
          <p:cNvGrpSpPr/>
          <p:nvPr/>
        </p:nvGrpSpPr>
        <p:grpSpPr>
          <a:xfrm>
            <a:off x="685800" y="-602994"/>
            <a:ext cx="7768558" cy="431729"/>
            <a:chOff x="1" y="-602994"/>
            <a:chExt cx="12191999" cy="431729"/>
          </a:xfrm>
        </p:grpSpPr>
        <p:sp>
          <p:nvSpPr>
            <p:cNvPr id="86" name="Rettangolo 85"/>
            <p:cNvSpPr/>
            <p:nvPr/>
          </p:nvSpPr>
          <p:spPr>
            <a:xfrm>
              <a:off x="1" y="-602994"/>
              <a:ext cx="2160000" cy="4273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50" b="1" dirty="0">
                  <a:solidFill>
                    <a:schemeClr val="tx2"/>
                  </a:solidFill>
                </a:rPr>
                <a:t>GIALLO</a:t>
              </a:r>
            </a:p>
          </p:txBody>
        </p:sp>
        <p:sp>
          <p:nvSpPr>
            <p:cNvPr id="87" name="Rettangolo 86"/>
            <p:cNvSpPr/>
            <p:nvPr/>
          </p:nvSpPr>
          <p:spPr>
            <a:xfrm>
              <a:off x="2508001" y="-602994"/>
              <a:ext cx="2160000" cy="427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50" b="1" dirty="0">
                  <a:solidFill>
                    <a:schemeClr val="bg1"/>
                  </a:solidFill>
                </a:rPr>
                <a:t>BLU</a:t>
              </a:r>
            </a:p>
          </p:txBody>
        </p:sp>
        <p:sp>
          <p:nvSpPr>
            <p:cNvPr id="88" name="Rettangolo 87"/>
            <p:cNvSpPr/>
            <p:nvPr/>
          </p:nvSpPr>
          <p:spPr>
            <a:xfrm>
              <a:off x="5016001" y="-598614"/>
              <a:ext cx="2160000" cy="427349"/>
            </a:xfrm>
            <a:prstGeom prst="rect">
              <a:avLst/>
            </a:prstGeom>
            <a:solidFill>
              <a:srgbClr val="3B3B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50" b="1" dirty="0">
                  <a:solidFill>
                    <a:schemeClr val="bg1"/>
                  </a:solidFill>
                </a:rPr>
                <a:t>GRIGIO1 </a:t>
              </a:r>
              <a:br>
                <a:rPr lang="it-IT" sz="1050" b="1" dirty="0">
                  <a:solidFill>
                    <a:schemeClr val="bg1"/>
                  </a:solidFill>
                </a:rPr>
              </a:br>
              <a:r>
                <a:rPr lang="it-IT" sz="825" b="0" dirty="0">
                  <a:solidFill>
                    <a:schemeClr val="bg1"/>
                  </a:solidFill>
                </a:rPr>
                <a:t>(solo testo)</a:t>
              </a:r>
              <a:endParaRPr lang="it-IT" sz="1050" b="0" dirty="0">
                <a:solidFill>
                  <a:schemeClr val="bg1"/>
                </a:solidFill>
              </a:endParaRPr>
            </a:p>
          </p:txBody>
        </p:sp>
        <p:sp>
          <p:nvSpPr>
            <p:cNvPr id="89" name="Rettangolo 88"/>
            <p:cNvSpPr/>
            <p:nvPr/>
          </p:nvSpPr>
          <p:spPr>
            <a:xfrm>
              <a:off x="7524001" y="-602994"/>
              <a:ext cx="2160000" cy="427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50" b="1" dirty="0">
                  <a:solidFill>
                    <a:schemeClr val="bg1"/>
                  </a:solidFill>
                </a:rPr>
                <a:t>GRIGIO2</a:t>
              </a:r>
            </a:p>
          </p:txBody>
        </p:sp>
        <p:sp>
          <p:nvSpPr>
            <p:cNvPr id="29" name="Rettangolo 28"/>
            <p:cNvSpPr/>
            <p:nvPr/>
          </p:nvSpPr>
          <p:spPr>
            <a:xfrm>
              <a:off x="10032000" y="-602994"/>
              <a:ext cx="2160000" cy="427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50" b="1" dirty="0">
                  <a:solidFill>
                    <a:schemeClr val="bg2">
                      <a:lumMod val="25000"/>
                    </a:schemeClr>
                  </a:solidFill>
                </a:rPr>
                <a:t>GRIGIO3</a:t>
              </a:r>
            </a:p>
          </p:txBody>
        </p:sp>
      </p:grpSp>
      <p:cxnSp>
        <p:nvCxnSpPr>
          <p:cNvPr id="20" name="Connettore diritto 19"/>
          <p:cNvCxnSpPr/>
          <p:nvPr/>
        </p:nvCxnSpPr>
        <p:spPr>
          <a:xfrm>
            <a:off x="1" y="745215"/>
            <a:ext cx="8586002" cy="0"/>
          </a:xfrm>
          <a:prstGeom prst="line">
            <a:avLst/>
          </a:prstGeom>
          <a:ln w="50800" cap="flat">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4" name="Segnaposto testo 3"/>
          <p:cNvSpPr>
            <a:spLocks noGrp="1"/>
          </p:cNvSpPr>
          <p:nvPr>
            <p:ph type="body" idx="1"/>
          </p:nvPr>
        </p:nvSpPr>
        <p:spPr>
          <a:xfrm>
            <a:off x="278606" y="1016000"/>
            <a:ext cx="7886700" cy="4351338"/>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5" name="Rettangolo 14"/>
          <p:cNvSpPr/>
          <p:nvPr/>
        </p:nvSpPr>
        <p:spPr>
          <a:xfrm rot="10800000">
            <a:off x="-1" y="6498212"/>
            <a:ext cx="469842" cy="359788"/>
          </a:xfrm>
          <a:prstGeom prst="rect">
            <a:avLst/>
          </a:prstGeom>
          <a:solidFill>
            <a:srgbClr val="EFDC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8" name="Rettangolo 17"/>
          <p:cNvSpPr/>
          <p:nvPr/>
        </p:nvSpPr>
        <p:spPr>
          <a:xfrm>
            <a:off x="8586598" y="6498209"/>
            <a:ext cx="73010" cy="359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9" name="Rettangolo 18"/>
          <p:cNvSpPr/>
          <p:nvPr/>
        </p:nvSpPr>
        <p:spPr>
          <a:xfrm>
            <a:off x="8659606" y="6498206"/>
            <a:ext cx="484394" cy="359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21" name="Segnaposto numero diapositiva 5"/>
          <p:cNvSpPr>
            <a:spLocks noGrp="1"/>
          </p:cNvSpPr>
          <p:nvPr>
            <p:ph type="sldNum" sz="quarter" idx="4"/>
          </p:nvPr>
        </p:nvSpPr>
        <p:spPr>
          <a:xfrm>
            <a:off x="8658418" y="6498241"/>
            <a:ext cx="484394" cy="359791"/>
          </a:xfrm>
          <a:prstGeom prst="rect">
            <a:avLst/>
          </a:prstGeom>
          <a:noFill/>
        </p:spPr>
        <p:txBody>
          <a:bodyPr vert="horz" lIns="91440" tIns="45720" rIns="91440" bIns="45720" rtlCol="0" anchor="ctr"/>
          <a:lstStyle>
            <a:lvl1pPr algn="ctr">
              <a:defRPr sz="900">
                <a:solidFill>
                  <a:schemeClr val="bg1"/>
                </a:solidFill>
              </a:defRPr>
            </a:lvl1pPr>
          </a:lstStyle>
          <a:p>
            <a:fld id="{B87FA73C-A7EE-4241-A631-441DFD16C2EB}" type="slidenum">
              <a:rPr lang="it-IT" smtClean="0"/>
              <a:pPr/>
              <a:t>‹N›</a:t>
            </a:fld>
            <a:endParaRPr lang="it-IT" dirty="0"/>
          </a:p>
        </p:txBody>
      </p:sp>
      <p:cxnSp>
        <p:nvCxnSpPr>
          <p:cNvPr id="22" name="Connettore diritto 21"/>
          <p:cNvCxnSpPr/>
          <p:nvPr/>
        </p:nvCxnSpPr>
        <p:spPr>
          <a:xfrm>
            <a:off x="8658417" y="745215"/>
            <a:ext cx="485584" cy="0"/>
          </a:xfrm>
          <a:prstGeom prst="line">
            <a:avLst/>
          </a:prstGeom>
          <a:ln w="50800" cap="flat">
            <a:solidFill>
              <a:srgbClr val="707173"/>
            </a:solidFill>
            <a:miter lim="800000"/>
          </a:ln>
        </p:spPr>
        <p:style>
          <a:lnRef idx="1">
            <a:schemeClr val="accent1"/>
          </a:lnRef>
          <a:fillRef idx="0">
            <a:schemeClr val="accent1"/>
          </a:fillRef>
          <a:effectRef idx="0">
            <a:schemeClr val="accent1"/>
          </a:effectRef>
          <a:fontRef idx="minor">
            <a:schemeClr val="tx1"/>
          </a:fontRef>
        </p:style>
      </p:cxnSp>
      <p:sp>
        <p:nvSpPr>
          <p:cNvPr id="2" name="Triangolo isoscele 1"/>
          <p:cNvSpPr/>
          <p:nvPr/>
        </p:nvSpPr>
        <p:spPr>
          <a:xfrm rot="10800000">
            <a:off x="227345" y="-324737"/>
            <a:ext cx="99252" cy="2612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23" name="Triangolo isoscele 22"/>
          <p:cNvSpPr/>
          <p:nvPr/>
        </p:nvSpPr>
        <p:spPr>
          <a:xfrm rot="10800000">
            <a:off x="8817402" y="-324737"/>
            <a:ext cx="99252" cy="2612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24" name="Triangolo isoscele 23"/>
          <p:cNvSpPr/>
          <p:nvPr/>
        </p:nvSpPr>
        <p:spPr>
          <a:xfrm>
            <a:off x="227345" y="6950754"/>
            <a:ext cx="99252" cy="2612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25" name="Triangolo isoscele 24"/>
          <p:cNvSpPr/>
          <p:nvPr/>
        </p:nvSpPr>
        <p:spPr>
          <a:xfrm>
            <a:off x="8817402" y="6950754"/>
            <a:ext cx="99252" cy="2612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26" name="Triangolo isoscele 25"/>
          <p:cNvSpPr/>
          <p:nvPr/>
        </p:nvSpPr>
        <p:spPr>
          <a:xfrm rot="5400000">
            <a:off x="-223572" y="918033"/>
            <a:ext cx="132336" cy="19594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27" name="Triangolo isoscele 26"/>
          <p:cNvSpPr/>
          <p:nvPr/>
        </p:nvSpPr>
        <p:spPr>
          <a:xfrm rot="5400000">
            <a:off x="-223571" y="6015526"/>
            <a:ext cx="132336" cy="19594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28" name="Triangolo isoscele 27"/>
          <p:cNvSpPr/>
          <p:nvPr/>
        </p:nvSpPr>
        <p:spPr>
          <a:xfrm rot="16200000">
            <a:off x="9231797" y="918033"/>
            <a:ext cx="132336" cy="19594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30" name="Triangolo isoscele 29"/>
          <p:cNvSpPr/>
          <p:nvPr/>
        </p:nvSpPr>
        <p:spPr>
          <a:xfrm rot="16200000">
            <a:off x="9231798" y="6015526"/>
            <a:ext cx="132336" cy="19594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grpSp>
        <p:nvGrpSpPr>
          <p:cNvPr id="31" name="Gruppo 30"/>
          <p:cNvGrpSpPr/>
          <p:nvPr userDrawn="1"/>
        </p:nvGrpSpPr>
        <p:grpSpPr>
          <a:xfrm>
            <a:off x="685800" y="-602994"/>
            <a:ext cx="7768558" cy="431729"/>
            <a:chOff x="1" y="-602994"/>
            <a:chExt cx="12191999" cy="431729"/>
          </a:xfrm>
        </p:grpSpPr>
        <p:sp>
          <p:nvSpPr>
            <p:cNvPr id="32" name="Rettangolo 31"/>
            <p:cNvSpPr/>
            <p:nvPr userDrawn="1"/>
          </p:nvSpPr>
          <p:spPr>
            <a:xfrm>
              <a:off x="1" y="-602994"/>
              <a:ext cx="2160000" cy="4273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50" b="1" dirty="0">
                  <a:solidFill>
                    <a:schemeClr val="tx2"/>
                  </a:solidFill>
                </a:rPr>
                <a:t>GIALLO</a:t>
              </a:r>
            </a:p>
          </p:txBody>
        </p:sp>
        <p:sp>
          <p:nvSpPr>
            <p:cNvPr id="33" name="Rettangolo 32"/>
            <p:cNvSpPr/>
            <p:nvPr userDrawn="1"/>
          </p:nvSpPr>
          <p:spPr>
            <a:xfrm>
              <a:off x="2508001" y="-602994"/>
              <a:ext cx="2160000" cy="427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50" b="1" dirty="0">
                  <a:solidFill>
                    <a:schemeClr val="bg1"/>
                  </a:solidFill>
                </a:rPr>
                <a:t>BLU</a:t>
              </a:r>
            </a:p>
          </p:txBody>
        </p:sp>
        <p:sp>
          <p:nvSpPr>
            <p:cNvPr id="34" name="Rettangolo 33"/>
            <p:cNvSpPr/>
            <p:nvPr userDrawn="1"/>
          </p:nvSpPr>
          <p:spPr>
            <a:xfrm>
              <a:off x="5016001" y="-598614"/>
              <a:ext cx="2160000" cy="427349"/>
            </a:xfrm>
            <a:prstGeom prst="rect">
              <a:avLst/>
            </a:prstGeom>
            <a:solidFill>
              <a:srgbClr val="3B3B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50" b="1" dirty="0">
                  <a:solidFill>
                    <a:schemeClr val="bg1"/>
                  </a:solidFill>
                </a:rPr>
                <a:t>GRIGIO1 </a:t>
              </a:r>
              <a:br>
                <a:rPr lang="it-IT" sz="1050" b="1" dirty="0">
                  <a:solidFill>
                    <a:schemeClr val="bg1"/>
                  </a:solidFill>
                </a:rPr>
              </a:br>
              <a:r>
                <a:rPr lang="it-IT" sz="825" b="0" dirty="0">
                  <a:solidFill>
                    <a:schemeClr val="bg1"/>
                  </a:solidFill>
                </a:rPr>
                <a:t>(solo testo)</a:t>
              </a:r>
              <a:endParaRPr lang="it-IT" sz="1050" b="0" dirty="0">
                <a:solidFill>
                  <a:schemeClr val="bg1"/>
                </a:solidFill>
              </a:endParaRPr>
            </a:p>
          </p:txBody>
        </p:sp>
        <p:sp>
          <p:nvSpPr>
            <p:cNvPr id="35" name="Rettangolo 34"/>
            <p:cNvSpPr/>
            <p:nvPr userDrawn="1"/>
          </p:nvSpPr>
          <p:spPr>
            <a:xfrm>
              <a:off x="7524001" y="-602994"/>
              <a:ext cx="2160000" cy="427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50" b="1" dirty="0">
                  <a:solidFill>
                    <a:schemeClr val="bg1"/>
                  </a:solidFill>
                </a:rPr>
                <a:t>GRIGIO2</a:t>
              </a:r>
            </a:p>
          </p:txBody>
        </p:sp>
        <p:sp>
          <p:nvSpPr>
            <p:cNvPr id="36" name="Rettangolo 35"/>
            <p:cNvSpPr/>
            <p:nvPr userDrawn="1"/>
          </p:nvSpPr>
          <p:spPr>
            <a:xfrm>
              <a:off x="10032000" y="-602994"/>
              <a:ext cx="2160000" cy="427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050" b="1" dirty="0">
                  <a:solidFill>
                    <a:schemeClr val="bg2">
                      <a:lumMod val="25000"/>
                    </a:schemeClr>
                  </a:solidFill>
                </a:rPr>
                <a:t>GRIGIO3</a:t>
              </a:r>
            </a:p>
          </p:txBody>
        </p:sp>
      </p:grpSp>
      <p:cxnSp>
        <p:nvCxnSpPr>
          <p:cNvPr id="37" name="Connettore diritto 36"/>
          <p:cNvCxnSpPr/>
          <p:nvPr userDrawn="1"/>
        </p:nvCxnSpPr>
        <p:spPr>
          <a:xfrm>
            <a:off x="1" y="745215"/>
            <a:ext cx="8586002" cy="0"/>
          </a:xfrm>
          <a:prstGeom prst="line">
            <a:avLst/>
          </a:prstGeom>
          <a:ln w="50800" cap="flat">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39" name="Rettangolo 38"/>
          <p:cNvSpPr/>
          <p:nvPr userDrawn="1"/>
        </p:nvSpPr>
        <p:spPr>
          <a:xfrm rot="10800000">
            <a:off x="-1" y="6498212"/>
            <a:ext cx="469842" cy="359788"/>
          </a:xfrm>
          <a:prstGeom prst="rect">
            <a:avLst/>
          </a:prstGeom>
          <a:solidFill>
            <a:srgbClr val="EFDC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41" name="Rettangolo 40"/>
          <p:cNvSpPr/>
          <p:nvPr userDrawn="1"/>
        </p:nvSpPr>
        <p:spPr>
          <a:xfrm>
            <a:off x="8586598" y="6498209"/>
            <a:ext cx="73010" cy="359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42" name="Rettangolo 41"/>
          <p:cNvSpPr/>
          <p:nvPr userDrawn="1"/>
        </p:nvSpPr>
        <p:spPr>
          <a:xfrm>
            <a:off x="8659606" y="6498206"/>
            <a:ext cx="484394" cy="359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cxnSp>
        <p:nvCxnSpPr>
          <p:cNvPr id="43" name="Connettore diritto 42"/>
          <p:cNvCxnSpPr/>
          <p:nvPr userDrawn="1"/>
        </p:nvCxnSpPr>
        <p:spPr>
          <a:xfrm>
            <a:off x="8658417" y="745215"/>
            <a:ext cx="485584" cy="0"/>
          </a:xfrm>
          <a:prstGeom prst="line">
            <a:avLst/>
          </a:prstGeom>
          <a:ln w="50800" cap="flat">
            <a:solidFill>
              <a:srgbClr val="707173"/>
            </a:solidFill>
            <a:miter lim="800000"/>
          </a:ln>
        </p:spPr>
        <p:style>
          <a:lnRef idx="1">
            <a:schemeClr val="accent1"/>
          </a:lnRef>
          <a:fillRef idx="0">
            <a:schemeClr val="accent1"/>
          </a:fillRef>
          <a:effectRef idx="0">
            <a:schemeClr val="accent1"/>
          </a:effectRef>
          <a:fontRef idx="minor">
            <a:schemeClr val="tx1"/>
          </a:fontRef>
        </p:style>
      </p:cxnSp>
      <p:sp>
        <p:nvSpPr>
          <p:cNvPr id="44" name="Triangolo isoscele 43"/>
          <p:cNvSpPr/>
          <p:nvPr userDrawn="1"/>
        </p:nvSpPr>
        <p:spPr>
          <a:xfrm rot="10800000">
            <a:off x="227345" y="-324737"/>
            <a:ext cx="99252" cy="2612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45" name="Triangolo isoscele 44"/>
          <p:cNvSpPr/>
          <p:nvPr userDrawn="1"/>
        </p:nvSpPr>
        <p:spPr>
          <a:xfrm rot="10800000">
            <a:off x="8817402" y="-324737"/>
            <a:ext cx="99252" cy="2612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46" name="Triangolo isoscele 45"/>
          <p:cNvSpPr/>
          <p:nvPr userDrawn="1"/>
        </p:nvSpPr>
        <p:spPr>
          <a:xfrm>
            <a:off x="227345" y="6950754"/>
            <a:ext cx="99252" cy="2612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47" name="Triangolo isoscele 46"/>
          <p:cNvSpPr/>
          <p:nvPr userDrawn="1"/>
        </p:nvSpPr>
        <p:spPr>
          <a:xfrm>
            <a:off x="8817402" y="6950754"/>
            <a:ext cx="99252" cy="2612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48" name="Triangolo isoscele 47"/>
          <p:cNvSpPr/>
          <p:nvPr userDrawn="1"/>
        </p:nvSpPr>
        <p:spPr>
          <a:xfrm rot="5400000">
            <a:off x="-223572" y="918033"/>
            <a:ext cx="132336" cy="19594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49" name="Triangolo isoscele 48"/>
          <p:cNvSpPr/>
          <p:nvPr userDrawn="1"/>
        </p:nvSpPr>
        <p:spPr>
          <a:xfrm rot="5400000">
            <a:off x="-223571" y="6015526"/>
            <a:ext cx="132336" cy="19594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50" name="Triangolo isoscele 49"/>
          <p:cNvSpPr/>
          <p:nvPr userDrawn="1"/>
        </p:nvSpPr>
        <p:spPr>
          <a:xfrm rot="16200000">
            <a:off x="9231797" y="918033"/>
            <a:ext cx="132336" cy="19594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51" name="Triangolo isoscele 50"/>
          <p:cNvSpPr/>
          <p:nvPr userDrawn="1"/>
        </p:nvSpPr>
        <p:spPr>
          <a:xfrm rot="16200000">
            <a:off x="9231798" y="6015526"/>
            <a:ext cx="132336" cy="19594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52" name="Rettangolo 51"/>
          <p:cNvSpPr/>
          <p:nvPr userDrawn="1"/>
        </p:nvSpPr>
        <p:spPr>
          <a:xfrm>
            <a:off x="2398356" y="6498242"/>
            <a:ext cx="6188243" cy="3597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pic>
        <p:nvPicPr>
          <p:cNvPr id="53" name="Immagine 52" descr="PI_logo_o_RGB_p.jp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a:xfrm>
            <a:off x="544042" y="6497638"/>
            <a:ext cx="1781708" cy="357988"/>
          </a:xfrm>
          <a:custGeom>
            <a:avLst/>
            <a:gdLst>
              <a:gd name="connsiteX0" fmla="*/ 0 w 1801564"/>
              <a:gd name="connsiteY0" fmla="*/ 0 h 359791"/>
              <a:gd name="connsiteX1" fmla="*/ 1801564 w 1801564"/>
              <a:gd name="connsiteY1" fmla="*/ 0 h 359791"/>
              <a:gd name="connsiteX2" fmla="*/ 1801564 w 1801564"/>
              <a:gd name="connsiteY2" fmla="*/ 359791 h 359791"/>
              <a:gd name="connsiteX3" fmla="*/ 0 w 1801564"/>
              <a:gd name="connsiteY3" fmla="*/ 359791 h 359791"/>
            </a:gdLst>
            <a:ahLst/>
            <a:cxnLst>
              <a:cxn ang="0">
                <a:pos x="connsiteX0" y="connsiteY0"/>
              </a:cxn>
              <a:cxn ang="0">
                <a:pos x="connsiteX1" y="connsiteY1"/>
              </a:cxn>
              <a:cxn ang="0">
                <a:pos x="connsiteX2" y="connsiteY2"/>
              </a:cxn>
              <a:cxn ang="0">
                <a:pos x="connsiteX3" y="connsiteY3"/>
              </a:cxn>
            </a:cxnLst>
            <a:rect l="l" t="t" r="r" b="b"/>
            <a:pathLst>
              <a:path w="1801564" h="359791">
                <a:moveTo>
                  <a:pt x="0" y="0"/>
                </a:moveTo>
                <a:lnTo>
                  <a:pt x="1801564" y="0"/>
                </a:lnTo>
                <a:lnTo>
                  <a:pt x="1801564" y="359791"/>
                </a:lnTo>
                <a:lnTo>
                  <a:pt x="0" y="359791"/>
                </a:lnTo>
                <a:close/>
              </a:path>
            </a:pathLst>
          </a:custGeom>
        </p:spPr>
      </p:pic>
    </p:spTree>
    <p:extLst>
      <p:ext uri="{BB962C8B-B14F-4D97-AF65-F5344CB8AC3E}">
        <p14:creationId xmlns:p14="http://schemas.microsoft.com/office/powerpoint/2010/main" val="209242708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0000"/>
        </a:lnSpc>
        <a:spcBef>
          <a:spcPct val="0"/>
        </a:spcBef>
        <a:buNone/>
        <a:defRPr sz="1800" b="1" kern="1200" cap="all" baseline="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707173"/>
        </a:buClr>
        <a:buSzPct val="120000"/>
        <a:buFont typeface="Arial" panose="020B0604020202020204" pitchFamily="34" charset="0"/>
        <a:buChar char="•"/>
        <a:defRPr lang="it-IT" sz="1800" kern="1200" dirty="0" smtClean="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4"/>
        </a:buClr>
        <a:buSzPct val="100000"/>
        <a:buFont typeface="Courier New" panose="02070309020205020404" pitchFamily="49" charset="0"/>
        <a:buChar char="o"/>
        <a:defRPr lang="it-IT" sz="1600" kern="1200" dirty="0" smtClean="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4"/>
        </a:buClr>
        <a:buFont typeface="Arial" panose="020B0604020202020204" pitchFamily="34" charset="0"/>
        <a:buChar char="•"/>
        <a:defRPr lang="it-IT" sz="1600" kern="1200" dirty="0" smtClean="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4"/>
        </a:buClr>
        <a:buSzPct val="80000"/>
        <a:buFont typeface="Courier New" panose="02070309020205020404" pitchFamily="49" charset="0"/>
        <a:buChar char="o"/>
        <a:defRPr lang="it-IT" sz="1200" kern="1200" dirty="0" smtClean="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707173"/>
        </a:buClr>
        <a:buSzPct val="60000"/>
        <a:buFont typeface="Arial" panose="020B0604020202020204" pitchFamily="34" charset="0"/>
        <a:buChar char="•"/>
        <a:defRPr lang="it-IT" sz="1200" kern="1200" dirty="0" smtClean="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44" userDrawn="1">
          <p15:clr>
            <a:srgbClr val="9FCC3B"/>
          </p15:clr>
        </p15:guide>
        <p15:guide id="2" pos="2880" userDrawn="1">
          <p15:clr>
            <a:srgbClr val="F26B43"/>
          </p15:clr>
        </p15:guide>
        <p15:guide id="3" orient="horz" pos="3851" userDrawn="1">
          <p15:clr>
            <a:srgbClr val="9FCC3B"/>
          </p15:clr>
        </p15:guide>
        <p15:guide id="4" orient="horz" pos="640" userDrawn="1">
          <p15:clr>
            <a:srgbClr val="FBAE40"/>
          </p15:clr>
        </p15:guide>
        <p15:guide id="5" pos="176" userDrawn="1">
          <p15:clr>
            <a:srgbClr val="9FCC3B"/>
          </p15:clr>
        </p15:guide>
        <p15:guide id="6" pos="5585"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pic>
        <p:nvPicPr>
          <p:cNvPr id="9218" name="Picture 95" descr="Footer-giallo-v42"/>
          <p:cNvPicPr>
            <a:picLocks noChangeAspect="1" noChangeArrowheads="1"/>
          </p:cNvPicPr>
          <p:nvPr userDrawn="1"/>
        </p:nvPicPr>
        <p:blipFill>
          <a:blip r:embed="rId16" cstate="print"/>
          <a:srcRect l="19975" r="-1865" b="1030"/>
          <a:stretch>
            <a:fillRect/>
          </a:stretch>
        </p:blipFill>
        <p:spPr bwMode="auto">
          <a:xfrm>
            <a:off x="895358" y="6202399"/>
            <a:ext cx="8440615" cy="655637"/>
          </a:xfrm>
          <a:prstGeom prst="rect">
            <a:avLst/>
          </a:prstGeom>
          <a:noFill/>
          <a:ln w="9525">
            <a:noFill/>
            <a:miter lim="800000"/>
            <a:headEnd/>
            <a:tailEnd/>
          </a:ln>
        </p:spPr>
      </p:pic>
      <p:pic>
        <p:nvPicPr>
          <p:cNvPr id="9219" name="Picture 80" descr="Head-giallo-v42"/>
          <p:cNvPicPr>
            <a:picLocks noChangeAspect="1" noChangeArrowheads="1"/>
          </p:cNvPicPr>
          <p:nvPr/>
        </p:nvPicPr>
        <p:blipFill>
          <a:blip r:embed="rId17" cstate="print"/>
          <a:srcRect l="3285" r="34215" b="4851"/>
          <a:stretch>
            <a:fillRect/>
          </a:stretch>
        </p:blipFill>
        <p:spPr bwMode="auto">
          <a:xfrm>
            <a:off x="6" y="2"/>
            <a:ext cx="7961435" cy="549275"/>
          </a:xfrm>
          <a:prstGeom prst="rect">
            <a:avLst/>
          </a:prstGeom>
          <a:noFill/>
          <a:ln w="9525">
            <a:noFill/>
            <a:miter lim="800000"/>
            <a:headEnd/>
            <a:tailEnd/>
          </a:ln>
        </p:spPr>
      </p:pic>
      <p:sp>
        <p:nvSpPr>
          <p:cNvPr id="2139" name="AcnUnitofMeasure_ID_2139" hidden="1"/>
          <p:cNvSpPr txBox="1">
            <a:spLocks noChangeArrowheads="1"/>
          </p:cNvSpPr>
          <p:nvPr userDrawn="1">
            <p:custDataLst>
              <p:tags r:id="rId14"/>
            </p:custDataLst>
          </p:nvPr>
        </p:nvSpPr>
        <p:spPr bwMode="gray">
          <a:xfrm>
            <a:off x="165589" y="1697038"/>
            <a:ext cx="6447692" cy="215444"/>
          </a:xfrm>
          <a:prstGeom prst="rect">
            <a:avLst/>
          </a:prstGeom>
          <a:noFill/>
          <a:ln w="12700" algn="ctr">
            <a:noFill/>
            <a:miter lim="800000"/>
            <a:headEnd/>
            <a:tailEnd/>
          </a:ln>
          <a:effectLst/>
        </p:spPr>
        <p:txBody>
          <a:bodyPr lIns="0" tIns="0" rIns="0" bIns="0">
            <a:spAutoFit/>
          </a:bodyPr>
          <a:lstStyle/>
          <a:p>
            <a:pPr eaLnBrk="0" fontAlgn="base" hangingPunct="0">
              <a:spcBef>
                <a:spcPct val="0"/>
              </a:spcBef>
              <a:spcAft>
                <a:spcPct val="0"/>
              </a:spcAft>
              <a:buClr>
                <a:srgbClr val="000000"/>
              </a:buClr>
              <a:defRPr/>
            </a:pPr>
            <a:r>
              <a:rPr lang="it-IT" sz="1400">
                <a:solidFill>
                  <a:srgbClr val="000000"/>
                </a:solidFill>
                <a:latin typeface="Arial Narrow" pitchFamily="34" charset="0"/>
                <a:cs typeface="Times New Roman" pitchFamily="18" charset="0"/>
              </a:rPr>
              <a:t>Unit of Measure</a:t>
            </a:r>
          </a:p>
        </p:txBody>
      </p:sp>
      <p:sp>
        <p:nvSpPr>
          <p:cNvPr id="2140" name="AcnSubjectTitle_ID_2140" hidden="1"/>
          <p:cNvSpPr txBox="1">
            <a:spLocks noChangeArrowheads="1"/>
          </p:cNvSpPr>
          <p:nvPr userDrawn="1">
            <p:custDataLst>
              <p:tags r:id="rId15"/>
            </p:custDataLst>
          </p:nvPr>
        </p:nvSpPr>
        <p:spPr bwMode="gray">
          <a:xfrm>
            <a:off x="165589" y="1420849"/>
            <a:ext cx="6447692" cy="244475"/>
          </a:xfrm>
          <a:prstGeom prst="rect">
            <a:avLst/>
          </a:prstGeom>
          <a:noFill/>
          <a:ln w="12700" algn="ctr">
            <a:noFill/>
            <a:miter lim="800000"/>
            <a:headEnd/>
            <a:tailEnd/>
          </a:ln>
          <a:effectLst/>
        </p:spPr>
        <p:txBody>
          <a:bodyPr lIns="0" tIns="0" rIns="0" bIns="0">
            <a:spAutoFit/>
          </a:bodyPr>
          <a:lstStyle/>
          <a:p>
            <a:pPr eaLnBrk="0" fontAlgn="base" hangingPunct="0">
              <a:spcBef>
                <a:spcPct val="0"/>
              </a:spcBef>
              <a:spcAft>
                <a:spcPct val="0"/>
              </a:spcAft>
              <a:buClr>
                <a:srgbClr val="000000"/>
              </a:buClr>
              <a:defRPr/>
            </a:pPr>
            <a:r>
              <a:rPr lang="it-IT" sz="1600" b="1">
                <a:solidFill>
                  <a:srgbClr val="000000"/>
                </a:solidFill>
                <a:latin typeface="Arial Narrow" pitchFamily="34" charset="0"/>
                <a:cs typeface="Times New Roman" pitchFamily="18" charset="0"/>
              </a:rPr>
              <a:t>Subject Title</a:t>
            </a:r>
          </a:p>
        </p:txBody>
      </p:sp>
      <p:pic>
        <p:nvPicPr>
          <p:cNvPr id="6" name="Picture 65" descr="bollino"/>
          <p:cNvPicPr>
            <a:picLocks noChangeAspect="1" noChangeArrowheads="1"/>
          </p:cNvPicPr>
          <p:nvPr userDrawn="1"/>
        </p:nvPicPr>
        <p:blipFill>
          <a:blip r:embed="rId18" cstate="print"/>
          <a:srcRect/>
          <a:stretch>
            <a:fillRect/>
          </a:stretch>
        </p:blipFill>
        <p:spPr bwMode="auto">
          <a:xfrm>
            <a:off x="121628" y="6289711"/>
            <a:ext cx="533400" cy="523875"/>
          </a:xfrm>
          <a:prstGeom prst="rect">
            <a:avLst/>
          </a:prstGeom>
          <a:noFill/>
          <a:ln w="9525">
            <a:noFill/>
            <a:miter lim="800000"/>
            <a:headEnd/>
            <a:tailEnd/>
          </a:ln>
        </p:spPr>
      </p:pic>
      <p:sp>
        <p:nvSpPr>
          <p:cNvPr id="7" name="Rectangle 46"/>
          <p:cNvSpPr>
            <a:spLocks noGrp="1" noChangeArrowheads="1"/>
          </p:cNvSpPr>
          <p:nvPr>
            <p:ph type="sldNum" sz="quarter" idx="4"/>
          </p:nvPr>
        </p:nvSpPr>
        <p:spPr>
          <a:xfrm>
            <a:off x="205854" y="6508524"/>
            <a:ext cx="447514" cy="288925"/>
          </a:xfrm>
          <a:prstGeom prst="rect">
            <a:avLst/>
          </a:prstGeom>
          <a:ln/>
        </p:spPr>
        <p:txBody>
          <a:bodyPr/>
          <a:lstStyle>
            <a:lvl1pPr algn="ctr">
              <a:defRPr sz="1000" b="1">
                <a:solidFill>
                  <a:srgbClr val="003366"/>
                </a:solidFill>
                <a:latin typeface="+mj-lt"/>
              </a:defRPr>
            </a:lvl1pPr>
          </a:lstStyle>
          <a:p>
            <a:pPr fontAlgn="base">
              <a:spcBef>
                <a:spcPct val="0"/>
              </a:spcBef>
              <a:spcAft>
                <a:spcPct val="0"/>
              </a:spcAft>
              <a:defRPr/>
            </a:pPr>
            <a:r>
              <a:rPr lang="it-IT" i="1"/>
              <a:t> </a:t>
            </a:r>
            <a:fld id="{140C9BBC-56C1-4200-A8F4-1A50E27A202E}" type="slidenum">
              <a:rPr lang="it-IT" i="1" smtClean="0"/>
              <a:pPr fontAlgn="base">
                <a:spcBef>
                  <a:spcPct val="0"/>
                </a:spcBef>
                <a:spcAft>
                  <a:spcPct val="0"/>
                </a:spcAft>
                <a:defRPr/>
              </a:pPr>
              <a:t>‹N›</a:t>
            </a:fld>
            <a:endParaRPr lang="it-IT" i="1"/>
          </a:p>
        </p:txBody>
      </p:sp>
    </p:spTree>
    <p:extLst>
      <p:ext uri="{BB962C8B-B14F-4D97-AF65-F5344CB8AC3E}">
        <p14:creationId xmlns:p14="http://schemas.microsoft.com/office/powerpoint/2010/main" val="122614242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hf sldNum="0" hdr="0" ftr="0" dt="0"/>
  <p:txStyles>
    <p:titleStyle>
      <a:lvl1pPr algn="l" rtl="0" eaLnBrk="0" fontAlgn="base" hangingPunct="0">
        <a:lnSpc>
          <a:spcPts val="3600"/>
        </a:lnSpc>
        <a:spcBef>
          <a:spcPct val="0"/>
        </a:spcBef>
        <a:spcAft>
          <a:spcPct val="0"/>
        </a:spcAft>
        <a:defRPr b="1">
          <a:solidFill>
            <a:srgbClr val="00529C"/>
          </a:solidFill>
          <a:latin typeface="+mj-lt"/>
          <a:ea typeface="+mj-ea"/>
          <a:cs typeface="+mj-cs"/>
        </a:defRPr>
      </a:lvl1pPr>
      <a:lvl2pPr algn="l" rtl="0" eaLnBrk="0" fontAlgn="base" hangingPunct="0">
        <a:lnSpc>
          <a:spcPts val="3600"/>
        </a:lnSpc>
        <a:spcBef>
          <a:spcPct val="0"/>
        </a:spcBef>
        <a:spcAft>
          <a:spcPct val="0"/>
        </a:spcAft>
        <a:defRPr b="1">
          <a:solidFill>
            <a:srgbClr val="00529C"/>
          </a:solidFill>
          <a:latin typeface="Arial" charset="0"/>
        </a:defRPr>
      </a:lvl2pPr>
      <a:lvl3pPr algn="l" rtl="0" eaLnBrk="0" fontAlgn="base" hangingPunct="0">
        <a:lnSpc>
          <a:spcPts val="3600"/>
        </a:lnSpc>
        <a:spcBef>
          <a:spcPct val="0"/>
        </a:spcBef>
        <a:spcAft>
          <a:spcPct val="0"/>
        </a:spcAft>
        <a:defRPr b="1">
          <a:solidFill>
            <a:srgbClr val="00529C"/>
          </a:solidFill>
          <a:latin typeface="Arial" charset="0"/>
        </a:defRPr>
      </a:lvl3pPr>
      <a:lvl4pPr algn="l" rtl="0" eaLnBrk="0" fontAlgn="base" hangingPunct="0">
        <a:lnSpc>
          <a:spcPts val="3600"/>
        </a:lnSpc>
        <a:spcBef>
          <a:spcPct val="0"/>
        </a:spcBef>
        <a:spcAft>
          <a:spcPct val="0"/>
        </a:spcAft>
        <a:defRPr b="1">
          <a:solidFill>
            <a:srgbClr val="00529C"/>
          </a:solidFill>
          <a:latin typeface="Arial" charset="0"/>
        </a:defRPr>
      </a:lvl4pPr>
      <a:lvl5pPr algn="l" rtl="0" eaLnBrk="0" fontAlgn="base" hangingPunct="0">
        <a:lnSpc>
          <a:spcPts val="3600"/>
        </a:lnSpc>
        <a:spcBef>
          <a:spcPct val="0"/>
        </a:spcBef>
        <a:spcAft>
          <a:spcPct val="0"/>
        </a:spcAft>
        <a:defRPr b="1">
          <a:solidFill>
            <a:srgbClr val="00529C"/>
          </a:solidFill>
          <a:latin typeface="Arial" charset="0"/>
        </a:defRPr>
      </a:lvl5pPr>
      <a:lvl6pPr marL="457200" algn="l" rtl="0" eaLnBrk="0" fontAlgn="base" hangingPunct="0">
        <a:lnSpc>
          <a:spcPts val="3600"/>
        </a:lnSpc>
        <a:spcBef>
          <a:spcPct val="0"/>
        </a:spcBef>
        <a:spcAft>
          <a:spcPct val="0"/>
        </a:spcAft>
        <a:defRPr b="1">
          <a:solidFill>
            <a:srgbClr val="00529C"/>
          </a:solidFill>
          <a:latin typeface="Arial" charset="0"/>
        </a:defRPr>
      </a:lvl6pPr>
      <a:lvl7pPr marL="914400" algn="l" rtl="0" eaLnBrk="0" fontAlgn="base" hangingPunct="0">
        <a:lnSpc>
          <a:spcPts val="3600"/>
        </a:lnSpc>
        <a:spcBef>
          <a:spcPct val="0"/>
        </a:spcBef>
        <a:spcAft>
          <a:spcPct val="0"/>
        </a:spcAft>
        <a:defRPr b="1">
          <a:solidFill>
            <a:srgbClr val="00529C"/>
          </a:solidFill>
          <a:latin typeface="Arial" charset="0"/>
        </a:defRPr>
      </a:lvl7pPr>
      <a:lvl8pPr marL="1371600" algn="l" rtl="0" eaLnBrk="0" fontAlgn="base" hangingPunct="0">
        <a:lnSpc>
          <a:spcPts val="3600"/>
        </a:lnSpc>
        <a:spcBef>
          <a:spcPct val="0"/>
        </a:spcBef>
        <a:spcAft>
          <a:spcPct val="0"/>
        </a:spcAft>
        <a:defRPr b="1">
          <a:solidFill>
            <a:srgbClr val="00529C"/>
          </a:solidFill>
          <a:latin typeface="Arial" charset="0"/>
        </a:defRPr>
      </a:lvl8pPr>
      <a:lvl9pPr marL="1828800" algn="l" rtl="0" eaLnBrk="0" fontAlgn="base" hangingPunct="0">
        <a:lnSpc>
          <a:spcPts val="3600"/>
        </a:lnSpc>
        <a:spcBef>
          <a:spcPct val="0"/>
        </a:spcBef>
        <a:spcAft>
          <a:spcPct val="0"/>
        </a:spcAft>
        <a:defRPr b="1">
          <a:solidFill>
            <a:srgbClr val="00529C"/>
          </a:solidFill>
          <a:latin typeface="Arial" charset="0"/>
        </a:defRPr>
      </a:lvl9pPr>
    </p:titleStyle>
    <p:bodyStyle>
      <a:lvl1pPr marL="387350" indent="-387350" algn="l" rtl="0" eaLnBrk="0" fontAlgn="base" hangingPunct="0">
        <a:spcBef>
          <a:spcPct val="20000"/>
        </a:spcBef>
        <a:spcAft>
          <a:spcPct val="0"/>
        </a:spcAft>
        <a:defRPr sz="1000" b="1" i="1">
          <a:solidFill>
            <a:schemeClr val="accent1"/>
          </a:solidFill>
          <a:latin typeface="+mn-lt"/>
          <a:ea typeface="+mn-ea"/>
          <a:cs typeface="+mn-cs"/>
        </a:defRPr>
      </a:lvl1pPr>
      <a:lvl2pPr marL="952500" indent="-374650" algn="l" rtl="0" eaLnBrk="0" fontAlgn="base" hangingPunct="0">
        <a:lnSpc>
          <a:spcPts val="3000"/>
        </a:lnSpc>
        <a:spcBef>
          <a:spcPct val="20000"/>
        </a:spcBef>
        <a:spcAft>
          <a:spcPct val="0"/>
        </a:spcAft>
        <a:buSzPct val="80000"/>
        <a:buFont typeface="Wingdings" pitchFamily="2" charset="2"/>
        <a:buChar char="q"/>
        <a:defRPr kumimoji="1">
          <a:solidFill>
            <a:srgbClr val="00529E"/>
          </a:solidFill>
          <a:latin typeface="+mj-lt"/>
        </a:defRPr>
      </a:lvl2pPr>
      <a:lvl3pPr marL="1428750" indent="-285750" algn="l" rtl="0" eaLnBrk="0" fontAlgn="base" hangingPunct="0">
        <a:lnSpc>
          <a:spcPts val="3000"/>
        </a:lnSpc>
        <a:spcBef>
          <a:spcPct val="20000"/>
        </a:spcBef>
        <a:spcAft>
          <a:spcPct val="0"/>
        </a:spcAft>
        <a:buFont typeface="Wingdings" pitchFamily="2" charset="2"/>
        <a:buChar char="§"/>
        <a:defRPr kumimoji="1">
          <a:solidFill>
            <a:srgbClr val="00529E"/>
          </a:solidFill>
          <a:latin typeface="+mj-lt"/>
        </a:defRPr>
      </a:lvl3pPr>
      <a:lvl4pPr marL="1619250" indent="-247650" algn="l" rtl="0" eaLnBrk="0" fontAlgn="base" hangingPunct="0">
        <a:lnSpc>
          <a:spcPts val="3000"/>
        </a:lnSpc>
        <a:spcBef>
          <a:spcPct val="20000"/>
        </a:spcBef>
        <a:spcAft>
          <a:spcPct val="0"/>
        </a:spcAft>
        <a:defRPr kumimoji="1" sz="1600">
          <a:solidFill>
            <a:schemeClr val="hlink"/>
          </a:solidFill>
          <a:latin typeface="+mj-lt"/>
        </a:defRPr>
      </a:lvl4pPr>
      <a:lvl5pPr marL="2401888" indent="-306388" algn="l" rtl="0" eaLnBrk="0" fontAlgn="base" hangingPunct="0">
        <a:lnSpc>
          <a:spcPts val="3100"/>
        </a:lnSpc>
        <a:spcBef>
          <a:spcPct val="20000"/>
        </a:spcBef>
        <a:spcAft>
          <a:spcPct val="0"/>
        </a:spcAft>
        <a:buBlip>
          <a:blip r:embed="rId19"/>
        </a:buBlip>
        <a:defRPr kumimoji="1">
          <a:solidFill>
            <a:srgbClr val="1C3CA6"/>
          </a:solidFill>
          <a:latin typeface="+mj-lt"/>
        </a:defRPr>
      </a:lvl5pPr>
      <a:lvl6pPr marL="2859088" indent="-306388" algn="l" rtl="0" eaLnBrk="0" fontAlgn="base" hangingPunct="0">
        <a:lnSpc>
          <a:spcPts val="3100"/>
        </a:lnSpc>
        <a:spcBef>
          <a:spcPct val="20000"/>
        </a:spcBef>
        <a:spcAft>
          <a:spcPct val="0"/>
        </a:spcAft>
        <a:buBlip>
          <a:blip r:embed="rId19"/>
        </a:buBlip>
        <a:defRPr kumimoji="1">
          <a:solidFill>
            <a:srgbClr val="1C3CA6"/>
          </a:solidFill>
          <a:latin typeface="+mj-lt"/>
        </a:defRPr>
      </a:lvl6pPr>
      <a:lvl7pPr marL="3316288" indent="-306388" algn="l" rtl="0" eaLnBrk="0" fontAlgn="base" hangingPunct="0">
        <a:lnSpc>
          <a:spcPts val="3100"/>
        </a:lnSpc>
        <a:spcBef>
          <a:spcPct val="20000"/>
        </a:spcBef>
        <a:spcAft>
          <a:spcPct val="0"/>
        </a:spcAft>
        <a:buBlip>
          <a:blip r:embed="rId19"/>
        </a:buBlip>
        <a:defRPr kumimoji="1">
          <a:solidFill>
            <a:srgbClr val="1C3CA6"/>
          </a:solidFill>
          <a:latin typeface="+mj-lt"/>
        </a:defRPr>
      </a:lvl7pPr>
      <a:lvl8pPr marL="3773488" indent="-306388" algn="l" rtl="0" eaLnBrk="0" fontAlgn="base" hangingPunct="0">
        <a:lnSpc>
          <a:spcPts val="3100"/>
        </a:lnSpc>
        <a:spcBef>
          <a:spcPct val="20000"/>
        </a:spcBef>
        <a:spcAft>
          <a:spcPct val="0"/>
        </a:spcAft>
        <a:buBlip>
          <a:blip r:embed="rId19"/>
        </a:buBlip>
        <a:defRPr kumimoji="1">
          <a:solidFill>
            <a:srgbClr val="1C3CA6"/>
          </a:solidFill>
          <a:latin typeface="+mj-lt"/>
        </a:defRPr>
      </a:lvl8pPr>
      <a:lvl9pPr marL="4230688" indent="-306388" algn="l" rtl="0" eaLnBrk="0" fontAlgn="base" hangingPunct="0">
        <a:lnSpc>
          <a:spcPts val="3100"/>
        </a:lnSpc>
        <a:spcBef>
          <a:spcPct val="20000"/>
        </a:spcBef>
        <a:spcAft>
          <a:spcPct val="0"/>
        </a:spcAft>
        <a:buBlip>
          <a:blip r:embed="rId19"/>
        </a:buBlip>
        <a:defRPr kumimoji="1">
          <a:solidFill>
            <a:srgbClr val="1C3CA6"/>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intercenter.regione.emilia-romagna.it/servizi-pa/convenzioni/convenzioni-attive"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0.wmf"/><Relationship Id="rId7" Type="http://schemas.openxmlformats.org/officeDocument/2006/relationships/image" Target="../media/image12.wmf"/><Relationship Id="rId2" Type="http://schemas.openxmlformats.org/officeDocument/2006/relationships/oleObject" Target="../embeddings/oleObject1.bin"/><Relationship Id="rId1" Type="http://schemas.openxmlformats.org/officeDocument/2006/relationships/slideLayout" Target="../slideLayouts/slideLayout4.xml"/><Relationship Id="rId6" Type="http://schemas.openxmlformats.org/officeDocument/2006/relationships/oleObject" Target="../embeddings/oleObject3.bin"/><Relationship Id="rId11" Type="http://schemas.openxmlformats.org/officeDocument/2006/relationships/image" Target="../media/image14.wmf"/><Relationship Id="rId5" Type="http://schemas.openxmlformats.org/officeDocument/2006/relationships/image" Target="../media/image11.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3.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7.wmf"/><Relationship Id="rId7" Type="http://schemas.openxmlformats.org/officeDocument/2006/relationships/image" Target="../media/image19.wmf"/><Relationship Id="rId2" Type="http://schemas.openxmlformats.org/officeDocument/2006/relationships/oleObject" Target="../embeddings/oleObject6.bin"/><Relationship Id="rId1" Type="http://schemas.openxmlformats.org/officeDocument/2006/relationships/slideLayout" Target="../slideLayouts/slideLayout4.xml"/><Relationship Id="rId6" Type="http://schemas.openxmlformats.org/officeDocument/2006/relationships/oleObject" Target="../embeddings/oleObject8.bin"/><Relationship Id="rId5" Type="http://schemas.openxmlformats.org/officeDocument/2006/relationships/image" Target="../media/image18.wmf"/><Relationship Id="rId4" Type="http://schemas.openxmlformats.org/officeDocument/2006/relationships/oleObject" Target="../embeddings/oleObject7.bin"/><Relationship Id="rId9" Type="http://schemas.openxmlformats.org/officeDocument/2006/relationships/image" Target="../media/image2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66733" y="1465445"/>
            <a:ext cx="8619008" cy="1790700"/>
          </a:xfrm>
        </p:spPr>
        <p:txBody>
          <a:bodyPr/>
          <a:lstStyle/>
          <a:p>
            <a:r>
              <a:rPr lang="it-IT" sz="3200" dirty="0">
                <a:solidFill>
                  <a:schemeClr val="tx2"/>
                </a:solidFill>
              </a:rPr>
              <a:t>CONVENZIONE INTERCENTER PER SERVIZIO DI NOTIFICA TRAMITE POSTA</a:t>
            </a:r>
          </a:p>
        </p:txBody>
      </p:sp>
      <p:sp>
        <p:nvSpPr>
          <p:cNvPr id="3" name="Sottotitolo 2"/>
          <p:cNvSpPr>
            <a:spLocks noGrp="1"/>
          </p:cNvSpPr>
          <p:nvPr>
            <p:ph type="subTitle" idx="1"/>
          </p:nvPr>
        </p:nvSpPr>
        <p:spPr>
          <a:xfrm>
            <a:off x="366735" y="3557231"/>
            <a:ext cx="8352262" cy="1083780"/>
          </a:xfrm>
        </p:spPr>
        <p:txBody>
          <a:bodyPr>
            <a:normAutofit/>
          </a:bodyPr>
          <a:lstStyle/>
          <a:p>
            <a:pPr algn="ctr"/>
            <a:r>
              <a:rPr lang="it-IT" sz="2000" dirty="0">
                <a:solidFill>
                  <a:schemeClr val="tx2"/>
                </a:solidFill>
              </a:rPr>
              <a:t>GUIDA ALLA CONVENZIONE: requisiti di transizione</a:t>
            </a:r>
          </a:p>
          <a:p>
            <a:endParaRPr lang="it-IT" dirty="0">
              <a:solidFill>
                <a:schemeClr val="tx2"/>
              </a:solidFill>
            </a:endParaRPr>
          </a:p>
        </p:txBody>
      </p:sp>
    </p:spTree>
    <p:extLst>
      <p:ext uri="{BB962C8B-B14F-4D97-AF65-F5344CB8AC3E}">
        <p14:creationId xmlns:p14="http://schemas.microsoft.com/office/powerpoint/2010/main" val="282654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PREMESSA</a:t>
            </a:r>
          </a:p>
        </p:txBody>
      </p:sp>
      <p:sp>
        <p:nvSpPr>
          <p:cNvPr id="3" name="Segnaposto testo 2"/>
          <p:cNvSpPr>
            <a:spLocks noGrp="1"/>
          </p:cNvSpPr>
          <p:nvPr>
            <p:ph type="body" sz="quarter" idx="14"/>
          </p:nvPr>
        </p:nvSpPr>
        <p:spPr/>
        <p:txBody>
          <a:bodyPr>
            <a:normAutofit/>
          </a:bodyPr>
          <a:lstStyle/>
          <a:p>
            <a:pPr marL="0" indent="0">
              <a:buNone/>
            </a:pPr>
            <a:endParaRPr lang="it-IT" sz="1800" dirty="0">
              <a:solidFill>
                <a:srgbClr val="0047BB"/>
              </a:solidFill>
            </a:endParaRPr>
          </a:p>
          <a:p>
            <a:pPr marL="0" indent="0">
              <a:buNone/>
            </a:pPr>
            <a:endParaRPr lang="it-IT" sz="1800" dirty="0">
              <a:solidFill>
                <a:srgbClr val="0047BB"/>
              </a:solidFill>
            </a:endParaRPr>
          </a:p>
          <a:p>
            <a:pPr marL="0" indent="0" algn="just">
              <a:buNone/>
            </a:pPr>
            <a:r>
              <a:rPr lang="it-IT" sz="1800" dirty="0">
                <a:solidFill>
                  <a:srgbClr val="0047BB"/>
                </a:solidFill>
              </a:rPr>
              <a:t>La presente Guida ha l’obiettivo di indicare il processo di adesione alla Convenzione per il Servizio di Notifica tramite Posta stipulata e sottoscritta tra l’Agenzia Intercent-ER e Poste Italiane SpA. La presente guida non intende sostituire né integrare la documentazione contrattuale sottoscritta fra le parti, pertanto le informazioni in essa contenute non possono essere motivo di rivalsa da parte delle Amministrazioni contraenti nei confronti del Fornitore e/o </a:t>
            </a:r>
          </a:p>
          <a:p>
            <a:pPr marL="0" indent="0" algn="just">
              <a:buNone/>
            </a:pPr>
            <a:r>
              <a:rPr lang="it-IT" sz="1800" dirty="0">
                <a:solidFill>
                  <a:srgbClr val="0047BB"/>
                </a:solidFill>
              </a:rPr>
              <a:t>dell’Agenzia Intercent-ER. </a:t>
            </a:r>
          </a:p>
          <a:p>
            <a:pPr marL="0" indent="0" algn="just">
              <a:buNone/>
            </a:pPr>
            <a:endParaRPr lang="it-IT" sz="1800" dirty="0">
              <a:solidFill>
                <a:srgbClr val="0047BB"/>
              </a:solidFill>
            </a:endParaRPr>
          </a:p>
          <a:p>
            <a:pPr marL="0" indent="0" algn="just">
              <a:buNone/>
            </a:pPr>
            <a:r>
              <a:rPr lang="it-IT" sz="1800" dirty="0">
                <a:solidFill>
                  <a:srgbClr val="0047BB"/>
                </a:solidFill>
              </a:rPr>
              <a:t>Per qualsiasi informazione sulla Convenzione (condizioni previste, modalità di adesione, modalità di inoltro e compilazione degli ordinativi, ecc.) occorre contattare il Fornitore i cui recapiti sono riportati alla pagina web della Convenzione </a:t>
            </a:r>
            <a:r>
              <a:rPr lang="it-IT" sz="1800" dirty="0">
                <a:solidFill>
                  <a:srgbClr val="0047BB"/>
                </a:solidFill>
                <a:hlinkClick r:id="rId2"/>
              </a:rPr>
              <a:t>https://intercenter.regione.emilia-romagna.it/servizi-pa/convenzioni/convenzioni-attive</a:t>
            </a:r>
            <a:r>
              <a:rPr lang="it-IT" sz="1800" dirty="0">
                <a:solidFill>
                  <a:srgbClr val="0047BB"/>
                </a:solidFill>
              </a:rPr>
              <a:t> &gt; Notificazione </a:t>
            </a:r>
            <a:r>
              <a:rPr lang="it-IT" sz="1800">
                <a:solidFill>
                  <a:srgbClr val="0047BB"/>
                </a:solidFill>
              </a:rPr>
              <a:t>tramite posta</a:t>
            </a:r>
          </a:p>
          <a:p>
            <a:pPr marL="0" indent="0" algn="just">
              <a:buNone/>
            </a:pPr>
            <a:r>
              <a:rPr lang="it-IT" sz="1800" dirty="0">
                <a:solidFill>
                  <a:srgbClr val="0047BB"/>
                </a:solidFill>
              </a:rPr>
              <a:t>ovvero alla slide successiva.</a:t>
            </a:r>
          </a:p>
          <a:p>
            <a:endParaRPr lang="it-IT" sz="1800" dirty="0">
              <a:solidFill>
                <a:srgbClr val="0047BB"/>
              </a:solidFill>
            </a:endParaRPr>
          </a:p>
        </p:txBody>
      </p:sp>
      <p:sp>
        <p:nvSpPr>
          <p:cNvPr id="5" name="Segnaposto numero diapositiva 4"/>
          <p:cNvSpPr>
            <a:spLocks noGrp="1"/>
          </p:cNvSpPr>
          <p:nvPr>
            <p:ph type="sldNum" sz="quarter" idx="16"/>
          </p:nvPr>
        </p:nvSpPr>
        <p:spPr/>
        <p:txBody>
          <a:bodyPr/>
          <a:lstStyle/>
          <a:p>
            <a:fld id="{B87FA73C-A7EE-4241-A631-441DFD16C2EB}" type="slidenum">
              <a:rPr lang="it-IT" smtClean="0"/>
              <a:pPr/>
              <a:t>2</a:t>
            </a:fld>
            <a:endParaRPr lang="it-IT" dirty="0"/>
          </a:p>
        </p:txBody>
      </p:sp>
    </p:spTree>
    <p:extLst>
      <p:ext uri="{BB962C8B-B14F-4D97-AF65-F5344CB8AC3E}">
        <p14:creationId xmlns:p14="http://schemas.microsoft.com/office/powerpoint/2010/main" val="27423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8608" y="151406"/>
            <a:ext cx="8563940" cy="358951"/>
          </a:xfrm>
        </p:spPr>
        <p:txBody>
          <a:bodyPr/>
          <a:lstStyle/>
          <a:p>
            <a:r>
              <a:rPr lang="it-IT" dirty="0"/>
              <a:t>PROCESSO PRE - </a:t>
            </a:r>
            <a:r>
              <a:rPr lang="it-IT" dirty="0">
                <a:solidFill>
                  <a:srgbClr val="0047BB"/>
                </a:solidFill>
              </a:rPr>
              <a:t>ADESIONE</a:t>
            </a:r>
          </a:p>
        </p:txBody>
      </p:sp>
      <p:sp>
        <p:nvSpPr>
          <p:cNvPr id="5" name="Segnaposto numero diapositiva 4"/>
          <p:cNvSpPr>
            <a:spLocks noGrp="1"/>
          </p:cNvSpPr>
          <p:nvPr>
            <p:ph type="sldNum" sz="quarter" idx="16"/>
          </p:nvPr>
        </p:nvSpPr>
        <p:spPr/>
        <p:txBody>
          <a:bodyPr/>
          <a:lstStyle/>
          <a:p>
            <a:fld id="{B87FA73C-A7EE-4241-A631-441DFD16C2EB}" type="slidenum">
              <a:rPr lang="it-IT" smtClean="0"/>
              <a:pPr/>
              <a:t>3</a:t>
            </a:fld>
            <a:endParaRPr lang="it-IT" dirty="0"/>
          </a:p>
        </p:txBody>
      </p:sp>
      <p:sp>
        <p:nvSpPr>
          <p:cNvPr id="7" name="Rettangolo 6"/>
          <p:cNvSpPr/>
          <p:nvPr/>
        </p:nvSpPr>
        <p:spPr>
          <a:xfrm>
            <a:off x="497231" y="1145534"/>
            <a:ext cx="8126693" cy="5632311"/>
          </a:xfrm>
          <a:prstGeom prst="rect">
            <a:avLst/>
          </a:prstGeom>
        </p:spPr>
        <p:txBody>
          <a:bodyPr wrap="square">
            <a:spAutoFit/>
          </a:bodyPr>
          <a:lstStyle/>
          <a:p>
            <a:pPr marL="342900" lvl="0" indent="-342900" algn="just">
              <a:buFont typeface="Arial" panose="020B0604020202020204" pitchFamily="34" charset="0"/>
              <a:buChar char="•"/>
            </a:pPr>
            <a:r>
              <a:rPr lang="it-IT" dirty="0">
                <a:solidFill>
                  <a:srgbClr val="0047BB"/>
                </a:solidFill>
              </a:rPr>
              <a:t>L’Ente interessato all’adesione attraverso SATER alla pagina della convenzione individua e contatta  il proprio commerciale di riferimento.</a:t>
            </a:r>
          </a:p>
          <a:p>
            <a:pPr marL="342900" lvl="0" indent="-342900">
              <a:buFont typeface="Arial" panose="020B0604020202020204" pitchFamily="34" charset="0"/>
              <a:buChar char="•"/>
            </a:pPr>
            <a:endParaRPr lang="it-IT" dirty="0">
              <a:solidFill>
                <a:srgbClr val="0047BB"/>
              </a:solidFill>
            </a:endParaRPr>
          </a:p>
          <a:p>
            <a:pPr lvl="0"/>
            <a:endParaRPr lang="it-IT" dirty="0">
              <a:solidFill>
                <a:srgbClr val="0047BB"/>
              </a:solidFill>
            </a:endParaRPr>
          </a:p>
          <a:p>
            <a:pPr marL="342900" lvl="0" indent="-342900">
              <a:buFont typeface="Arial" panose="020B0604020202020204" pitchFamily="34" charset="0"/>
              <a:buChar char="•"/>
            </a:pPr>
            <a:endParaRPr lang="it-IT" dirty="0">
              <a:solidFill>
                <a:srgbClr val="0047BB"/>
              </a:solidFill>
            </a:endParaRPr>
          </a:p>
          <a:p>
            <a:pPr marL="342900" lvl="0" indent="-342900" algn="just">
              <a:buFont typeface="Arial" panose="020B0604020202020204" pitchFamily="34" charset="0"/>
              <a:buChar char="•"/>
            </a:pPr>
            <a:r>
              <a:rPr lang="it-IT" dirty="0">
                <a:solidFill>
                  <a:srgbClr val="0047BB"/>
                </a:solidFill>
              </a:rPr>
              <a:t>L’Ente richiede  incontro formale con il commerciale di riferimento utilizzando il preliminare previsto per il lotto di interesse </a:t>
            </a:r>
          </a:p>
          <a:p>
            <a:pPr marL="342900" lvl="0" indent="-342900">
              <a:buFont typeface="Arial" panose="020B0604020202020204" pitchFamily="34" charset="0"/>
              <a:buChar char="•"/>
            </a:pPr>
            <a:endParaRPr lang="it-IT" dirty="0">
              <a:solidFill>
                <a:srgbClr val="0047BB"/>
              </a:solidFill>
            </a:endParaRPr>
          </a:p>
          <a:p>
            <a:pPr marL="342900" lvl="0" indent="-342900">
              <a:buFont typeface="Arial" panose="020B0604020202020204" pitchFamily="34" charset="0"/>
              <a:buChar char="•"/>
            </a:pPr>
            <a:endParaRPr lang="it-IT" dirty="0">
              <a:solidFill>
                <a:srgbClr val="0047BB"/>
              </a:solidFill>
            </a:endParaRPr>
          </a:p>
          <a:p>
            <a:pPr lvl="0"/>
            <a:endParaRPr lang="it-IT" dirty="0">
              <a:solidFill>
                <a:srgbClr val="0047BB"/>
              </a:solidFill>
            </a:endParaRPr>
          </a:p>
          <a:p>
            <a:pPr lvl="0"/>
            <a:endParaRPr lang="it-IT" dirty="0">
              <a:solidFill>
                <a:srgbClr val="0047BB"/>
              </a:solidFill>
            </a:endParaRPr>
          </a:p>
          <a:p>
            <a:pPr marL="342900" lvl="0" indent="-342900">
              <a:buFont typeface="Arial" panose="020B0604020202020204" pitchFamily="34" charset="0"/>
              <a:buChar char="•"/>
            </a:pPr>
            <a:endParaRPr lang="it-IT" dirty="0">
              <a:solidFill>
                <a:srgbClr val="0047BB"/>
              </a:solidFill>
            </a:endParaRPr>
          </a:p>
          <a:p>
            <a:pPr marL="342900" lvl="0" indent="-342900" algn="just">
              <a:buFont typeface="Arial" panose="020B0604020202020204" pitchFamily="34" charset="0"/>
              <a:buChar char="•"/>
            </a:pPr>
            <a:r>
              <a:rPr lang="it-IT" dirty="0">
                <a:solidFill>
                  <a:srgbClr val="0047BB"/>
                </a:solidFill>
              </a:rPr>
              <a:t>Il commerciale fornisce le indicazioni per la compilazione degli allegati al  preliminare di fornitura del lotto di interesse  per l’individuazione dei fabbisogni dell’Ente</a:t>
            </a:r>
          </a:p>
          <a:p>
            <a:pPr marL="342900" lvl="0" indent="-342900">
              <a:buFont typeface="Arial" panose="020B0604020202020204" pitchFamily="34" charset="0"/>
              <a:buChar char="•"/>
            </a:pPr>
            <a:endParaRPr lang="it-IT" dirty="0">
              <a:solidFill>
                <a:srgbClr val="0047BB"/>
              </a:solidFill>
            </a:endParaRPr>
          </a:p>
          <a:p>
            <a:pPr lvl="0"/>
            <a:endParaRPr lang="it-IT" dirty="0">
              <a:solidFill>
                <a:srgbClr val="0047BB"/>
              </a:solidFill>
            </a:endParaRPr>
          </a:p>
          <a:p>
            <a:pPr lvl="0"/>
            <a:endParaRPr lang="it-IT" dirty="0">
              <a:solidFill>
                <a:srgbClr val="0047BB"/>
              </a:solidFill>
            </a:endParaRPr>
          </a:p>
          <a:p>
            <a:pPr lvl="0"/>
            <a:endParaRPr lang="it-IT" dirty="0">
              <a:solidFill>
                <a:srgbClr val="0047BB"/>
              </a:solidFill>
            </a:endParaRPr>
          </a:p>
          <a:p>
            <a:pPr marL="342900" lvl="0" indent="-342900">
              <a:buFont typeface="Arial" panose="020B0604020202020204" pitchFamily="34" charset="0"/>
              <a:buChar char="•"/>
            </a:pPr>
            <a:endParaRPr lang="it-IT" dirty="0">
              <a:solidFill>
                <a:srgbClr val="0047BB"/>
              </a:solidFill>
            </a:endParaRPr>
          </a:p>
        </p:txBody>
      </p:sp>
      <p:graphicFrame>
        <p:nvGraphicFramePr>
          <p:cNvPr id="10" name="Oggetto 9"/>
          <p:cNvGraphicFramePr>
            <a:graphicFrameLocks noChangeAspect="1"/>
          </p:cNvGraphicFramePr>
          <p:nvPr>
            <p:extLst>
              <p:ext uri="{D42A27DB-BD31-4B8C-83A1-F6EECF244321}">
                <p14:modId xmlns:p14="http://schemas.microsoft.com/office/powerpoint/2010/main" val="3360653097"/>
              </p:ext>
            </p:extLst>
          </p:nvPr>
        </p:nvGraphicFramePr>
        <p:xfrm>
          <a:off x="3779950" y="1819745"/>
          <a:ext cx="914400" cy="771525"/>
        </p:xfrm>
        <a:graphic>
          <a:graphicData uri="http://schemas.openxmlformats.org/presentationml/2006/ole">
            <mc:AlternateContent xmlns:mc="http://schemas.openxmlformats.org/markup-compatibility/2006">
              <mc:Choice xmlns:v="urn:schemas-microsoft-com:vml" Requires="v">
                <p:oleObj name="Foglio di lavoro" showAsIcon="1" r:id="rId2" imgW="914400" imgH="771480" progId="Excel.Sheet.12">
                  <p:embed/>
                </p:oleObj>
              </mc:Choice>
              <mc:Fallback>
                <p:oleObj name="Foglio di lavoro" showAsIcon="1" r:id="rId2" imgW="914400" imgH="771480" progId="Excel.Sheet.12">
                  <p:embed/>
                  <p:pic>
                    <p:nvPicPr>
                      <p:cNvPr id="0" name=""/>
                      <p:cNvPicPr/>
                      <p:nvPr/>
                    </p:nvPicPr>
                    <p:blipFill>
                      <a:blip r:embed="rId3"/>
                      <a:stretch>
                        <a:fillRect/>
                      </a:stretch>
                    </p:blipFill>
                    <p:spPr>
                      <a:xfrm>
                        <a:off x="3779950" y="1819745"/>
                        <a:ext cx="914400" cy="771525"/>
                      </a:xfrm>
                      <a:prstGeom prst="rect">
                        <a:avLst/>
                      </a:prstGeom>
                    </p:spPr>
                  </p:pic>
                </p:oleObj>
              </mc:Fallback>
            </mc:AlternateContent>
          </a:graphicData>
        </a:graphic>
      </p:graphicFrame>
      <p:graphicFrame>
        <p:nvGraphicFramePr>
          <p:cNvPr id="13" name="Oggetto 12"/>
          <p:cNvGraphicFramePr>
            <a:graphicFrameLocks noChangeAspect="1"/>
          </p:cNvGraphicFramePr>
          <p:nvPr>
            <p:extLst>
              <p:ext uri="{D42A27DB-BD31-4B8C-83A1-F6EECF244321}">
                <p14:modId xmlns:p14="http://schemas.microsoft.com/office/powerpoint/2010/main" val="1427903019"/>
              </p:ext>
            </p:extLst>
          </p:nvPr>
        </p:nvGraphicFramePr>
        <p:xfrm>
          <a:off x="2244436" y="5456618"/>
          <a:ext cx="914400" cy="771525"/>
        </p:xfrm>
        <a:graphic>
          <a:graphicData uri="http://schemas.openxmlformats.org/presentationml/2006/ole">
            <mc:AlternateContent xmlns:mc="http://schemas.openxmlformats.org/markup-compatibility/2006">
              <mc:Choice xmlns:v="urn:schemas-microsoft-com:vml" Requires="v">
                <p:oleObj name="Foglio di lavoro" showAsIcon="1" r:id="rId4" imgW="914400" imgH="771480" progId="Excel.Sheet.12">
                  <p:embed/>
                </p:oleObj>
              </mc:Choice>
              <mc:Fallback>
                <p:oleObj name="Foglio di lavoro" showAsIcon="1" r:id="rId4" imgW="914400" imgH="771480" progId="Excel.Sheet.12">
                  <p:embed/>
                  <p:pic>
                    <p:nvPicPr>
                      <p:cNvPr id="0" name=""/>
                      <p:cNvPicPr/>
                      <p:nvPr/>
                    </p:nvPicPr>
                    <p:blipFill>
                      <a:blip r:embed="rId5"/>
                      <a:stretch>
                        <a:fillRect/>
                      </a:stretch>
                    </p:blipFill>
                    <p:spPr>
                      <a:xfrm>
                        <a:off x="2244436" y="5456618"/>
                        <a:ext cx="914400" cy="771525"/>
                      </a:xfrm>
                      <a:prstGeom prst="rect">
                        <a:avLst/>
                      </a:prstGeom>
                    </p:spPr>
                  </p:pic>
                </p:oleObj>
              </mc:Fallback>
            </mc:AlternateContent>
          </a:graphicData>
        </a:graphic>
      </p:graphicFrame>
      <p:graphicFrame>
        <p:nvGraphicFramePr>
          <p:cNvPr id="14" name="Oggetto 13"/>
          <p:cNvGraphicFramePr>
            <a:graphicFrameLocks noChangeAspect="1"/>
          </p:cNvGraphicFramePr>
          <p:nvPr>
            <p:extLst>
              <p:ext uri="{D42A27DB-BD31-4B8C-83A1-F6EECF244321}">
                <p14:modId xmlns:p14="http://schemas.microsoft.com/office/powerpoint/2010/main" val="3252829006"/>
              </p:ext>
            </p:extLst>
          </p:nvPr>
        </p:nvGraphicFramePr>
        <p:xfrm>
          <a:off x="5039180" y="5456617"/>
          <a:ext cx="914400" cy="771525"/>
        </p:xfrm>
        <a:graphic>
          <a:graphicData uri="http://schemas.openxmlformats.org/presentationml/2006/ole">
            <mc:AlternateContent xmlns:mc="http://schemas.openxmlformats.org/markup-compatibility/2006">
              <mc:Choice xmlns:v="urn:schemas-microsoft-com:vml" Requires="v">
                <p:oleObj name="Foglio di lavoro" showAsIcon="1" r:id="rId6" imgW="914400" imgH="771480" progId="Excel.Sheet.12">
                  <p:embed/>
                </p:oleObj>
              </mc:Choice>
              <mc:Fallback>
                <p:oleObj name="Foglio di lavoro" showAsIcon="1" r:id="rId6" imgW="914400" imgH="771480" progId="Excel.Sheet.12">
                  <p:embed/>
                  <p:pic>
                    <p:nvPicPr>
                      <p:cNvPr id="0" name=""/>
                      <p:cNvPicPr/>
                      <p:nvPr/>
                    </p:nvPicPr>
                    <p:blipFill>
                      <a:blip r:embed="rId7"/>
                      <a:stretch>
                        <a:fillRect/>
                      </a:stretch>
                    </p:blipFill>
                    <p:spPr>
                      <a:xfrm>
                        <a:off x="5039180" y="5456617"/>
                        <a:ext cx="914400" cy="771525"/>
                      </a:xfrm>
                      <a:prstGeom prst="rect">
                        <a:avLst/>
                      </a:prstGeom>
                    </p:spPr>
                  </p:pic>
                </p:oleObj>
              </mc:Fallback>
            </mc:AlternateContent>
          </a:graphicData>
        </a:graphic>
      </p:graphicFrame>
      <p:graphicFrame>
        <p:nvGraphicFramePr>
          <p:cNvPr id="3" name="Oggetto 2"/>
          <p:cNvGraphicFramePr>
            <a:graphicFrameLocks noChangeAspect="1"/>
          </p:cNvGraphicFramePr>
          <p:nvPr>
            <p:extLst>
              <p:ext uri="{D42A27DB-BD31-4B8C-83A1-F6EECF244321}">
                <p14:modId xmlns:p14="http://schemas.microsoft.com/office/powerpoint/2010/main" val="1349462391"/>
              </p:ext>
            </p:extLst>
          </p:nvPr>
        </p:nvGraphicFramePr>
        <p:xfrm>
          <a:off x="2244436" y="3349989"/>
          <a:ext cx="914400" cy="771525"/>
        </p:xfrm>
        <a:graphic>
          <a:graphicData uri="http://schemas.openxmlformats.org/presentationml/2006/ole">
            <mc:AlternateContent xmlns:mc="http://schemas.openxmlformats.org/markup-compatibility/2006">
              <mc:Choice xmlns:v="urn:schemas-microsoft-com:vml" Requires="v">
                <p:oleObj name="Documento" showAsIcon="1" r:id="rId8" imgW="914400" imgH="771480" progId="Word.Document.12">
                  <p:embed/>
                </p:oleObj>
              </mc:Choice>
              <mc:Fallback>
                <p:oleObj name="Documento" showAsIcon="1" r:id="rId8" imgW="914400" imgH="771480" progId="Word.Document.12">
                  <p:embed/>
                  <p:pic>
                    <p:nvPicPr>
                      <p:cNvPr id="0" name=""/>
                      <p:cNvPicPr/>
                      <p:nvPr/>
                    </p:nvPicPr>
                    <p:blipFill>
                      <a:blip r:embed="rId9"/>
                      <a:stretch>
                        <a:fillRect/>
                      </a:stretch>
                    </p:blipFill>
                    <p:spPr>
                      <a:xfrm>
                        <a:off x="2244436" y="3349989"/>
                        <a:ext cx="914400" cy="771525"/>
                      </a:xfrm>
                      <a:prstGeom prst="rect">
                        <a:avLst/>
                      </a:prstGeom>
                    </p:spPr>
                  </p:pic>
                </p:oleObj>
              </mc:Fallback>
            </mc:AlternateContent>
          </a:graphicData>
        </a:graphic>
      </p:graphicFrame>
      <p:graphicFrame>
        <p:nvGraphicFramePr>
          <p:cNvPr id="4" name="Oggetto 3"/>
          <p:cNvGraphicFramePr>
            <a:graphicFrameLocks noChangeAspect="1"/>
          </p:cNvGraphicFramePr>
          <p:nvPr>
            <p:extLst>
              <p:ext uri="{D42A27DB-BD31-4B8C-83A1-F6EECF244321}">
                <p14:modId xmlns:p14="http://schemas.microsoft.com/office/powerpoint/2010/main" val="408456740"/>
              </p:ext>
            </p:extLst>
          </p:nvPr>
        </p:nvGraphicFramePr>
        <p:xfrm>
          <a:off x="5039180" y="3349989"/>
          <a:ext cx="914400" cy="771525"/>
        </p:xfrm>
        <a:graphic>
          <a:graphicData uri="http://schemas.openxmlformats.org/presentationml/2006/ole">
            <mc:AlternateContent xmlns:mc="http://schemas.openxmlformats.org/markup-compatibility/2006">
              <mc:Choice xmlns:v="urn:schemas-microsoft-com:vml" Requires="v">
                <p:oleObj name="Documento" showAsIcon="1" r:id="rId10" imgW="914400" imgH="771480" progId="Word.Document.12">
                  <p:embed/>
                </p:oleObj>
              </mc:Choice>
              <mc:Fallback>
                <p:oleObj name="Documento" showAsIcon="1" r:id="rId10" imgW="914400" imgH="771480" progId="Word.Document.12">
                  <p:embed/>
                  <p:pic>
                    <p:nvPicPr>
                      <p:cNvPr id="0" name=""/>
                      <p:cNvPicPr/>
                      <p:nvPr/>
                    </p:nvPicPr>
                    <p:blipFill>
                      <a:blip r:embed="rId11"/>
                      <a:stretch>
                        <a:fillRect/>
                      </a:stretch>
                    </p:blipFill>
                    <p:spPr>
                      <a:xfrm>
                        <a:off x="5039180" y="334998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7928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8608" y="151406"/>
            <a:ext cx="8563940" cy="358951"/>
          </a:xfrm>
        </p:spPr>
        <p:txBody>
          <a:bodyPr/>
          <a:lstStyle/>
          <a:p>
            <a:r>
              <a:rPr lang="it-IT" dirty="0"/>
              <a:t>PROCESSO PRE - </a:t>
            </a:r>
            <a:r>
              <a:rPr lang="it-IT" dirty="0">
                <a:solidFill>
                  <a:srgbClr val="0047BB"/>
                </a:solidFill>
              </a:rPr>
              <a:t>ADESIONE</a:t>
            </a:r>
          </a:p>
        </p:txBody>
      </p:sp>
      <p:sp>
        <p:nvSpPr>
          <p:cNvPr id="5" name="Segnaposto numero diapositiva 4"/>
          <p:cNvSpPr>
            <a:spLocks noGrp="1"/>
          </p:cNvSpPr>
          <p:nvPr>
            <p:ph type="sldNum" sz="quarter" idx="16"/>
          </p:nvPr>
        </p:nvSpPr>
        <p:spPr/>
        <p:txBody>
          <a:bodyPr/>
          <a:lstStyle/>
          <a:p>
            <a:fld id="{B87FA73C-A7EE-4241-A631-441DFD16C2EB}" type="slidenum">
              <a:rPr lang="it-IT" smtClean="0"/>
              <a:pPr/>
              <a:t>4</a:t>
            </a:fld>
            <a:endParaRPr lang="it-IT" dirty="0"/>
          </a:p>
        </p:txBody>
      </p:sp>
      <p:sp>
        <p:nvSpPr>
          <p:cNvPr id="7" name="Rettangolo 6"/>
          <p:cNvSpPr/>
          <p:nvPr/>
        </p:nvSpPr>
        <p:spPr>
          <a:xfrm>
            <a:off x="497231" y="1956903"/>
            <a:ext cx="8126693" cy="3139321"/>
          </a:xfrm>
          <a:prstGeom prst="rect">
            <a:avLst/>
          </a:prstGeom>
        </p:spPr>
        <p:txBody>
          <a:bodyPr wrap="square">
            <a:spAutoFit/>
          </a:bodyPr>
          <a:lstStyle/>
          <a:p>
            <a:pPr marL="342900" lvl="0" indent="-342900" algn="just">
              <a:buFont typeface="Arial" panose="020B0604020202020204" pitchFamily="34" charset="0"/>
              <a:buChar char="•"/>
            </a:pPr>
            <a:r>
              <a:rPr lang="it-IT" dirty="0">
                <a:solidFill>
                  <a:srgbClr val="0047BB"/>
                </a:solidFill>
              </a:rPr>
              <a:t>L’Ente invia tramite PEC a </a:t>
            </a:r>
            <a:r>
              <a:rPr lang="it-IT" u="sng" dirty="0">
                <a:solidFill>
                  <a:srgbClr val="0047BB"/>
                </a:solidFill>
              </a:rPr>
              <a:t>massimo.pasqual@pec.posteitaliane.it</a:t>
            </a:r>
            <a:r>
              <a:rPr lang="it-IT" dirty="0">
                <a:solidFill>
                  <a:srgbClr val="0047BB"/>
                </a:solidFill>
              </a:rPr>
              <a:t> il preliminare di fornitura e gli allegati per il lotto di interesse firmati digitalmente.</a:t>
            </a:r>
          </a:p>
          <a:p>
            <a:pPr marL="342900" lvl="0" indent="-342900" algn="just">
              <a:buFont typeface="Arial" panose="020B0604020202020204" pitchFamily="34" charset="0"/>
              <a:buChar char="•"/>
            </a:pPr>
            <a:endParaRPr lang="it-IT" dirty="0">
              <a:solidFill>
                <a:srgbClr val="0047BB"/>
              </a:solidFill>
            </a:endParaRPr>
          </a:p>
          <a:p>
            <a:pPr marL="342900" lvl="0" indent="-342900" algn="just">
              <a:buFont typeface="Arial" panose="020B0604020202020204" pitchFamily="34" charset="0"/>
              <a:buChar char="•"/>
            </a:pPr>
            <a:r>
              <a:rPr lang="it-IT" dirty="0">
                <a:solidFill>
                  <a:srgbClr val="0047BB"/>
                </a:solidFill>
              </a:rPr>
              <a:t>A valle delle verifiche interne di fattibilità, Poste Italiane restituisce i documenti controfirmati tramite PEC all’indirizzo di ricezione.</a:t>
            </a:r>
          </a:p>
          <a:p>
            <a:pPr marL="342900" lvl="0" indent="-342900" algn="just">
              <a:buFont typeface="Arial" panose="020B0604020202020204" pitchFamily="34" charset="0"/>
              <a:buChar char="•"/>
            </a:pPr>
            <a:endParaRPr lang="it-IT" dirty="0">
              <a:solidFill>
                <a:srgbClr val="0047BB"/>
              </a:solidFill>
            </a:endParaRPr>
          </a:p>
          <a:p>
            <a:pPr marL="342900" lvl="0" indent="-342900" algn="just">
              <a:buFont typeface="Arial" panose="020B0604020202020204" pitchFamily="34" charset="0"/>
              <a:buChar char="•"/>
            </a:pPr>
            <a:r>
              <a:rPr lang="it-IT" dirty="0">
                <a:solidFill>
                  <a:srgbClr val="0047BB"/>
                </a:solidFill>
              </a:rPr>
              <a:t>L’Ente, dopo aver ricevuto il preliminare controfirmato procede ad emettere Ordine di Fornitura su portale </a:t>
            </a:r>
            <a:r>
              <a:rPr lang="it-IT" dirty="0" err="1">
                <a:solidFill>
                  <a:srgbClr val="0047BB"/>
                </a:solidFill>
              </a:rPr>
              <a:t>Sater</a:t>
            </a:r>
            <a:r>
              <a:rPr lang="it-IT" dirty="0">
                <a:solidFill>
                  <a:srgbClr val="0047BB"/>
                </a:solidFill>
              </a:rPr>
              <a:t>.</a:t>
            </a:r>
          </a:p>
          <a:p>
            <a:pPr marL="342900" lvl="0" indent="-342900" algn="just">
              <a:buFont typeface="Arial" panose="020B0604020202020204" pitchFamily="34" charset="0"/>
              <a:buChar char="•"/>
            </a:pPr>
            <a:endParaRPr lang="it-IT" dirty="0">
              <a:solidFill>
                <a:srgbClr val="0047BB"/>
              </a:solidFill>
            </a:endParaRPr>
          </a:p>
          <a:p>
            <a:pPr marL="342900" lvl="0" indent="-342900" algn="just">
              <a:buFont typeface="Arial" panose="020B0604020202020204" pitchFamily="34" charset="0"/>
              <a:buChar char="•"/>
            </a:pPr>
            <a:r>
              <a:rPr lang="it-IT" dirty="0">
                <a:solidFill>
                  <a:srgbClr val="0047BB"/>
                </a:solidFill>
              </a:rPr>
              <a:t>Poste Italiane accetta l’ODF su portale </a:t>
            </a:r>
            <a:r>
              <a:rPr lang="it-IT" dirty="0" err="1">
                <a:solidFill>
                  <a:srgbClr val="0047BB"/>
                </a:solidFill>
              </a:rPr>
              <a:t>Sater</a:t>
            </a:r>
            <a:r>
              <a:rPr lang="it-IT" dirty="0">
                <a:solidFill>
                  <a:srgbClr val="0047BB"/>
                </a:solidFill>
              </a:rPr>
              <a:t>.</a:t>
            </a:r>
          </a:p>
        </p:txBody>
      </p:sp>
    </p:spTree>
    <p:extLst>
      <p:ext uri="{BB962C8B-B14F-4D97-AF65-F5344CB8AC3E}">
        <p14:creationId xmlns:p14="http://schemas.microsoft.com/office/powerpoint/2010/main" val="193421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8608" y="151406"/>
            <a:ext cx="8563940" cy="358951"/>
          </a:xfrm>
        </p:spPr>
        <p:txBody>
          <a:bodyPr/>
          <a:lstStyle/>
          <a:p>
            <a:r>
              <a:rPr lang="it-IT" dirty="0"/>
              <a:t>PROCESSO POST - </a:t>
            </a:r>
            <a:r>
              <a:rPr lang="it-IT" dirty="0">
                <a:solidFill>
                  <a:srgbClr val="0047BB"/>
                </a:solidFill>
              </a:rPr>
              <a:t>ADESIONE</a:t>
            </a:r>
          </a:p>
        </p:txBody>
      </p:sp>
      <p:sp>
        <p:nvSpPr>
          <p:cNvPr id="5" name="Segnaposto numero diapositiva 4"/>
          <p:cNvSpPr>
            <a:spLocks noGrp="1"/>
          </p:cNvSpPr>
          <p:nvPr>
            <p:ph type="sldNum" sz="quarter" idx="16"/>
          </p:nvPr>
        </p:nvSpPr>
        <p:spPr/>
        <p:txBody>
          <a:bodyPr/>
          <a:lstStyle/>
          <a:p>
            <a:fld id="{B87FA73C-A7EE-4241-A631-441DFD16C2EB}" type="slidenum">
              <a:rPr lang="it-IT" smtClean="0"/>
              <a:pPr/>
              <a:t>5</a:t>
            </a:fld>
            <a:endParaRPr lang="it-IT" dirty="0"/>
          </a:p>
        </p:txBody>
      </p:sp>
      <p:sp>
        <p:nvSpPr>
          <p:cNvPr id="7" name="Rettangolo 6"/>
          <p:cNvSpPr/>
          <p:nvPr/>
        </p:nvSpPr>
        <p:spPr>
          <a:xfrm>
            <a:off x="550795" y="1687132"/>
            <a:ext cx="8126693" cy="2585323"/>
          </a:xfrm>
          <a:prstGeom prst="rect">
            <a:avLst/>
          </a:prstGeom>
        </p:spPr>
        <p:txBody>
          <a:bodyPr wrap="square">
            <a:spAutoFit/>
          </a:bodyPr>
          <a:lstStyle/>
          <a:p>
            <a:pPr marL="285750" lvl="0" indent="-285750" algn="just">
              <a:buFont typeface="Arial" panose="020B0604020202020204" pitchFamily="34" charset="0"/>
              <a:buChar char="•"/>
            </a:pPr>
            <a:r>
              <a:rPr lang="it-IT" dirty="0">
                <a:solidFill>
                  <a:srgbClr val="0047BB"/>
                </a:solidFill>
              </a:rPr>
              <a:t> Il fornitore si impegna a fornire i servizi richiesti entro 60 gg dall’ODF.</a:t>
            </a:r>
          </a:p>
          <a:p>
            <a:pPr marL="342900" indent="-342900" algn="just">
              <a:buFont typeface="Arial" panose="020B0604020202020204" pitchFamily="34" charset="0"/>
              <a:buChar char="•"/>
            </a:pPr>
            <a:r>
              <a:rPr lang="it-IT" dirty="0">
                <a:solidFill>
                  <a:srgbClr val="0047BB"/>
                </a:solidFill>
              </a:rPr>
              <a:t>Il dettaglio delle attività successive all’adesione utili per profilare l’Amministrazione Contraente nei sistemi di gestione del servizio di notifica utilizzati da Poste Italiane viene dettagliata di seguito in modalità diverse in base ai servizi richiesti:</a:t>
            </a:r>
          </a:p>
          <a:p>
            <a:pPr marL="742950" lvl="1" indent="-285750" algn="just">
              <a:buFont typeface="Arial" panose="020B0604020202020204" pitchFamily="34" charset="0"/>
              <a:buChar char="•"/>
            </a:pPr>
            <a:r>
              <a:rPr lang="it-IT" dirty="0">
                <a:solidFill>
                  <a:srgbClr val="0047BB"/>
                </a:solidFill>
              </a:rPr>
              <a:t> Servizi da flusso (stampatore)</a:t>
            </a:r>
          </a:p>
          <a:p>
            <a:pPr marL="742950" lvl="1" indent="-285750" algn="just">
              <a:buFont typeface="Arial" panose="020B0604020202020204" pitchFamily="34" charset="0"/>
              <a:buChar char="•"/>
            </a:pPr>
            <a:r>
              <a:rPr lang="it-IT" dirty="0">
                <a:solidFill>
                  <a:srgbClr val="0047BB"/>
                </a:solidFill>
              </a:rPr>
              <a:t> Servizio da autoprodotto (previste </a:t>
            </a:r>
            <a:r>
              <a:rPr lang="it-IT" dirty="0" err="1">
                <a:solidFill>
                  <a:srgbClr val="0047BB"/>
                </a:solidFill>
              </a:rPr>
              <a:t>prelavorazioni</a:t>
            </a:r>
            <a:r>
              <a:rPr lang="it-IT" dirty="0">
                <a:solidFill>
                  <a:srgbClr val="0047BB"/>
                </a:solidFill>
              </a:rPr>
              <a:t> a carico dell’Ente per poter accedere al servizio di rendicontazione*)</a:t>
            </a:r>
          </a:p>
          <a:p>
            <a:pPr marL="342900" indent="-342900">
              <a:buFont typeface="Arial" panose="020B0604020202020204" pitchFamily="34" charset="0"/>
              <a:buChar char="•"/>
            </a:pPr>
            <a:endParaRPr lang="it-IT" dirty="0">
              <a:solidFill>
                <a:srgbClr val="0047BB"/>
              </a:solidFill>
            </a:endParaRPr>
          </a:p>
        </p:txBody>
      </p:sp>
      <p:sp>
        <p:nvSpPr>
          <p:cNvPr id="3" name="CasellaDiTesto 2"/>
          <p:cNvSpPr txBox="1"/>
          <p:nvPr/>
        </p:nvSpPr>
        <p:spPr>
          <a:xfrm>
            <a:off x="469584" y="5281804"/>
            <a:ext cx="8289114" cy="646331"/>
          </a:xfrm>
          <a:prstGeom prst="rect">
            <a:avLst/>
          </a:prstGeom>
          <a:noFill/>
        </p:spPr>
        <p:txBody>
          <a:bodyPr wrap="square" rtlCol="0">
            <a:spAutoFit/>
          </a:bodyPr>
          <a:lstStyle/>
          <a:p>
            <a:r>
              <a:rPr lang="it-IT" dirty="0"/>
              <a:t>*La rendicontazione è un servizio aggiuntivo di tipo massivo  diverso da quello  garantito ed </a:t>
            </a:r>
            <a:r>
              <a:rPr lang="it-IT"/>
              <a:t>accessibile tramite </a:t>
            </a:r>
            <a:r>
              <a:rPr lang="it-IT" dirty="0"/>
              <a:t>il portale pubblico Poste.it</a:t>
            </a:r>
          </a:p>
        </p:txBody>
      </p:sp>
    </p:spTree>
    <p:extLst>
      <p:ext uri="{BB962C8B-B14F-4D97-AF65-F5344CB8AC3E}">
        <p14:creationId xmlns:p14="http://schemas.microsoft.com/office/powerpoint/2010/main" val="332183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Servizio da flusso</a:t>
            </a:r>
          </a:p>
        </p:txBody>
      </p:sp>
      <p:pic>
        <p:nvPicPr>
          <p:cNvPr id="6" name="Immagine 5"/>
          <p:cNvPicPr>
            <a:picLocks noChangeAspect="1"/>
          </p:cNvPicPr>
          <p:nvPr/>
        </p:nvPicPr>
        <p:blipFill>
          <a:blip r:embed="rId2"/>
          <a:stretch>
            <a:fillRect/>
          </a:stretch>
        </p:blipFill>
        <p:spPr>
          <a:xfrm>
            <a:off x="278607" y="937326"/>
            <a:ext cx="8563941" cy="5563520"/>
          </a:xfrm>
          <a:prstGeom prst="rect">
            <a:avLst/>
          </a:prstGeom>
        </p:spPr>
      </p:pic>
      <p:sp>
        <p:nvSpPr>
          <p:cNvPr id="5" name="Segnaposto numero diapositiva 4"/>
          <p:cNvSpPr>
            <a:spLocks noGrp="1"/>
          </p:cNvSpPr>
          <p:nvPr>
            <p:ph type="sldNum" sz="quarter" idx="16"/>
          </p:nvPr>
        </p:nvSpPr>
        <p:spPr/>
        <p:txBody>
          <a:bodyPr/>
          <a:lstStyle/>
          <a:p>
            <a:fld id="{B87FA73C-A7EE-4241-A631-441DFD16C2EB}" type="slidenum">
              <a:rPr lang="it-IT" smtClean="0"/>
              <a:pPr/>
              <a:t>6</a:t>
            </a:fld>
            <a:endParaRPr lang="it-IT" dirty="0"/>
          </a:p>
        </p:txBody>
      </p:sp>
      <p:sp>
        <p:nvSpPr>
          <p:cNvPr id="3" name="CasellaDiTesto 2"/>
          <p:cNvSpPr txBox="1"/>
          <p:nvPr/>
        </p:nvSpPr>
        <p:spPr>
          <a:xfrm>
            <a:off x="278607" y="283675"/>
            <a:ext cx="4596240" cy="382211"/>
          </a:xfrm>
          <a:prstGeom prst="rect">
            <a:avLst/>
          </a:prstGeom>
          <a:noFill/>
        </p:spPr>
        <p:txBody>
          <a:bodyPr wrap="square" rtlCol="0">
            <a:spAutoFit/>
          </a:bodyPr>
          <a:lstStyle/>
          <a:p>
            <a:r>
              <a:rPr lang="it-IT" dirty="0">
                <a:solidFill>
                  <a:srgbClr val="0047BB"/>
                </a:solidFill>
              </a:rPr>
              <a:t>Comprensivo di servizio di rendicontazione</a:t>
            </a:r>
          </a:p>
        </p:txBody>
      </p:sp>
    </p:spTree>
    <p:extLst>
      <p:ext uri="{BB962C8B-B14F-4D97-AF65-F5344CB8AC3E}">
        <p14:creationId xmlns:p14="http://schemas.microsoft.com/office/powerpoint/2010/main" val="221945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6"/>
          </p:nvPr>
        </p:nvSpPr>
        <p:spPr/>
        <p:txBody>
          <a:bodyPr/>
          <a:lstStyle/>
          <a:p>
            <a:fld id="{B87FA73C-A7EE-4241-A631-441DFD16C2EB}" type="slidenum">
              <a:rPr lang="it-IT" smtClean="0"/>
              <a:pPr/>
              <a:t>7</a:t>
            </a:fld>
            <a:endParaRPr lang="it-IT" dirty="0"/>
          </a:p>
        </p:txBody>
      </p:sp>
      <p:pic>
        <p:nvPicPr>
          <p:cNvPr id="6" name="Immagine 5"/>
          <p:cNvPicPr>
            <a:picLocks noChangeAspect="1"/>
          </p:cNvPicPr>
          <p:nvPr/>
        </p:nvPicPr>
        <p:blipFill>
          <a:blip r:embed="rId2"/>
          <a:stretch>
            <a:fillRect/>
          </a:stretch>
        </p:blipFill>
        <p:spPr>
          <a:xfrm>
            <a:off x="278608" y="837127"/>
            <a:ext cx="8563940" cy="5357611"/>
          </a:xfrm>
          <a:prstGeom prst="rect">
            <a:avLst/>
          </a:prstGeom>
        </p:spPr>
      </p:pic>
      <p:sp>
        <p:nvSpPr>
          <p:cNvPr id="4" name="Titolo 1"/>
          <p:cNvSpPr>
            <a:spLocks noGrp="1"/>
          </p:cNvSpPr>
          <p:nvPr>
            <p:ph type="title"/>
          </p:nvPr>
        </p:nvSpPr>
        <p:spPr>
          <a:xfrm>
            <a:off x="278608" y="35496"/>
            <a:ext cx="8563940" cy="358951"/>
          </a:xfrm>
        </p:spPr>
        <p:txBody>
          <a:bodyPr/>
          <a:lstStyle/>
          <a:p>
            <a:r>
              <a:rPr lang="it-IT" dirty="0"/>
              <a:t>Servizio da autoprodotto</a:t>
            </a:r>
          </a:p>
        </p:txBody>
      </p:sp>
      <p:sp>
        <p:nvSpPr>
          <p:cNvPr id="2" name="CasellaDiTesto 1"/>
          <p:cNvSpPr txBox="1"/>
          <p:nvPr/>
        </p:nvSpPr>
        <p:spPr>
          <a:xfrm>
            <a:off x="278608" y="346353"/>
            <a:ext cx="5801588" cy="369332"/>
          </a:xfrm>
          <a:prstGeom prst="rect">
            <a:avLst/>
          </a:prstGeom>
          <a:noFill/>
        </p:spPr>
        <p:txBody>
          <a:bodyPr wrap="none" rtlCol="0">
            <a:spAutoFit/>
          </a:bodyPr>
          <a:lstStyle/>
          <a:p>
            <a:r>
              <a:rPr lang="it-IT" dirty="0">
                <a:solidFill>
                  <a:srgbClr val="0047BB"/>
                </a:solidFill>
              </a:rPr>
              <a:t>Servizio di rendicontazione opzionale a scelta dell’Ente</a:t>
            </a:r>
          </a:p>
        </p:txBody>
      </p:sp>
    </p:spTree>
    <p:extLst>
      <p:ext uri="{BB962C8B-B14F-4D97-AF65-F5344CB8AC3E}">
        <p14:creationId xmlns:p14="http://schemas.microsoft.com/office/powerpoint/2010/main" val="252688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ALLEGati</a:t>
            </a:r>
            <a:endParaRPr lang="it-IT" dirty="0"/>
          </a:p>
        </p:txBody>
      </p:sp>
      <p:sp>
        <p:nvSpPr>
          <p:cNvPr id="3" name="Segnaposto testo 2"/>
          <p:cNvSpPr>
            <a:spLocks noGrp="1"/>
          </p:cNvSpPr>
          <p:nvPr>
            <p:ph type="body" sz="quarter" idx="14"/>
          </p:nvPr>
        </p:nvSpPr>
        <p:spPr>
          <a:xfrm>
            <a:off x="72818" y="736643"/>
            <a:ext cx="8586788" cy="5422006"/>
          </a:xfrm>
        </p:spPr>
        <p:txBody>
          <a:bodyPr>
            <a:normAutofit/>
          </a:bodyPr>
          <a:lstStyle/>
          <a:p>
            <a:pPr marL="342900" indent="-342900" algn="just"/>
            <a:r>
              <a:rPr lang="it-IT" sz="1800" dirty="0">
                <a:solidFill>
                  <a:srgbClr val="0047BB"/>
                </a:solidFill>
              </a:rPr>
              <a:t>Si forniscono in allegato, guide operative ai portali di prenotazione e rendicontazione delle spedizioni</a:t>
            </a:r>
          </a:p>
          <a:p>
            <a:pPr marL="742950" lvl="1" indent="-285750" algn="just">
              <a:buFont typeface="Arial" panose="020B0604020202020204" pitchFamily="34" charset="0"/>
              <a:buChar char="•"/>
            </a:pPr>
            <a:r>
              <a:rPr lang="it-IT" sz="1600" dirty="0">
                <a:solidFill>
                  <a:srgbClr val="0047BB"/>
                </a:solidFill>
              </a:rPr>
              <a:t>Portale Posta Easy  per corrispondenza predisposta ed allestita dalla sede territoriale del cliente (Portale Posta Easy Manuale Utente)              </a:t>
            </a:r>
          </a:p>
          <a:p>
            <a:pPr marL="457200" lvl="1" indent="0">
              <a:buNone/>
            </a:pPr>
            <a:r>
              <a:rPr lang="it-IT" sz="1800" dirty="0">
                <a:solidFill>
                  <a:srgbClr val="0047BB"/>
                </a:solidFill>
              </a:rPr>
              <a:t>            </a:t>
            </a:r>
          </a:p>
          <a:p>
            <a:pPr marL="457200" lvl="1" indent="0">
              <a:buNone/>
            </a:pPr>
            <a:endParaRPr lang="it-IT" sz="1800" dirty="0">
              <a:solidFill>
                <a:schemeClr val="accent5"/>
              </a:solidFill>
            </a:endParaRPr>
          </a:p>
          <a:p>
            <a:pPr marL="457200" lvl="1" indent="0">
              <a:buNone/>
            </a:pPr>
            <a:endParaRPr lang="it-IT" sz="1800" dirty="0">
              <a:solidFill>
                <a:schemeClr val="accent5"/>
              </a:solidFill>
            </a:endParaRPr>
          </a:p>
          <a:p>
            <a:pPr marL="742950" lvl="1" indent="-285750">
              <a:buFont typeface="Arial" panose="020B0604020202020204" pitchFamily="34" charset="0"/>
              <a:buChar char="•"/>
            </a:pPr>
            <a:r>
              <a:rPr lang="it-IT" sz="1600" dirty="0">
                <a:solidFill>
                  <a:srgbClr val="0047BB"/>
                </a:solidFill>
              </a:rPr>
              <a:t>Portale PIEC per spedizioni da consolidatore (</a:t>
            </a:r>
            <a:r>
              <a:rPr lang="it-IT" sz="1600" dirty="0" err="1">
                <a:solidFill>
                  <a:srgbClr val="0047BB"/>
                </a:solidFill>
              </a:rPr>
              <a:t>PIeC</a:t>
            </a:r>
            <a:r>
              <a:rPr lang="it-IT" sz="1600" dirty="0">
                <a:solidFill>
                  <a:srgbClr val="0047BB"/>
                </a:solidFill>
              </a:rPr>
              <a:t> Manuale Utente)</a:t>
            </a:r>
          </a:p>
          <a:p>
            <a:pPr marL="742950" lvl="1" indent="-285750">
              <a:buFont typeface="Arial" panose="020B0604020202020204" pitchFamily="34" charset="0"/>
              <a:buChar char="•"/>
            </a:pPr>
            <a:endParaRPr lang="it-IT" sz="1800" dirty="0">
              <a:solidFill>
                <a:srgbClr val="0047BB"/>
              </a:solidFill>
            </a:endParaRPr>
          </a:p>
          <a:p>
            <a:pPr marL="742950" lvl="1" indent="-285750">
              <a:buFont typeface="Arial" panose="020B0604020202020204" pitchFamily="34" charset="0"/>
              <a:buChar char="•"/>
            </a:pPr>
            <a:endParaRPr lang="it-IT" sz="1800" dirty="0">
              <a:solidFill>
                <a:srgbClr val="0047BB"/>
              </a:solidFill>
            </a:endParaRPr>
          </a:p>
          <a:p>
            <a:pPr marL="742950" lvl="1" indent="-285750" algn="just">
              <a:buFont typeface="Arial" panose="020B0604020202020204" pitchFamily="34" charset="0"/>
              <a:buChar char="•"/>
            </a:pPr>
            <a:r>
              <a:rPr lang="it-IT" sz="1600" dirty="0">
                <a:solidFill>
                  <a:srgbClr val="0047BB"/>
                </a:solidFill>
              </a:rPr>
              <a:t>Portale Posta Ibrida </a:t>
            </a:r>
          </a:p>
          <a:p>
            <a:pPr marL="1371600" lvl="3" indent="-285750" algn="just"/>
            <a:r>
              <a:rPr lang="it-IT" sz="1600" dirty="0">
                <a:solidFill>
                  <a:srgbClr val="0047BB"/>
                </a:solidFill>
              </a:rPr>
              <a:t>Opzione con fogliazione dinamica Manuale Utente – </a:t>
            </a:r>
            <a:r>
              <a:rPr lang="it-IT" sz="1600" dirty="0" err="1">
                <a:solidFill>
                  <a:srgbClr val="0047BB"/>
                </a:solidFill>
              </a:rPr>
              <a:t>SeI</a:t>
            </a:r>
            <a:r>
              <a:rPr lang="it-IT" sz="1600" dirty="0">
                <a:solidFill>
                  <a:srgbClr val="0047BB"/>
                </a:solidFill>
              </a:rPr>
              <a:t> PDF </a:t>
            </a:r>
          </a:p>
          <a:p>
            <a:pPr marL="1371600" lvl="3" indent="-285750"/>
            <a:endParaRPr lang="it-IT" sz="1800" dirty="0">
              <a:solidFill>
                <a:srgbClr val="0047BB"/>
              </a:solidFill>
            </a:endParaRPr>
          </a:p>
          <a:p>
            <a:pPr marL="1085850" lvl="3" indent="0">
              <a:buNone/>
            </a:pPr>
            <a:endParaRPr lang="it-IT" sz="1800" dirty="0">
              <a:solidFill>
                <a:schemeClr val="accent5"/>
              </a:solidFill>
            </a:endParaRPr>
          </a:p>
          <a:p>
            <a:pPr marL="1371600" lvl="3" indent="-285750"/>
            <a:endParaRPr lang="it-IT" sz="1800" dirty="0">
              <a:solidFill>
                <a:schemeClr val="accent5"/>
              </a:solidFill>
            </a:endParaRPr>
          </a:p>
          <a:p>
            <a:pPr marL="1371600" lvl="3" indent="-285750" algn="just"/>
            <a:r>
              <a:rPr lang="it-IT" sz="1600" dirty="0">
                <a:solidFill>
                  <a:srgbClr val="0047BB"/>
                </a:solidFill>
              </a:rPr>
              <a:t>Opzione a fogliazione fissa Manuale Utente – </a:t>
            </a:r>
            <a:r>
              <a:rPr lang="it-IT" sz="1600" dirty="0" err="1">
                <a:solidFill>
                  <a:srgbClr val="0047BB"/>
                </a:solidFill>
              </a:rPr>
              <a:t>SeI</a:t>
            </a:r>
            <a:r>
              <a:rPr lang="it-IT" sz="1600" dirty="0">
                <a:solidFill>
                  <a:srgbClr val="0047BB"/>
                </a:solidFill>
              </a:rPr>
              <a:t> Web</a:t>
            </a:r>
          </a:p>
        </p:txBody>
      </p:sp>
      <p:sp>
        <p:nvSpPr>
          <p:cNvPr id="5" name="Segnaposto numero diapositiva 4"/>
          <p:cNvSpPr>
            <a:spLocks noGrp="1"/>
          </p:cNvSpPr>
          <p:nvPr>
            <p:ph type="sldNum" sz="quarter" idx="16"/>
          </p:nvPr>
        </p:nvSpPr>
        <p:spPr/>
        <p:txBody>
          <a:bodyPr/>
          <a:lstStyle/>
          <a:p>
            <a:fld id="{B87FA73C-A7EE-4241-A631-441DFD16C2EB}" type="slidenum">
              <a:rPr lang="it-IT" smtClean="0"/>
              <a:pPr/>
              <a:t>8</a:t>
            </a:fld>
            <a:endParaRPr lang="it-IT" dirty="0"/>
          </a:p>
        </p:txBody>
      </p:sp>
      <p:graphicFrame>
        <p:nvGraphicFramePr>
          <p:cNvPr id="4" name="Oggetto 3"/>
          <p:cNvGraphicFramePr>
            <a:graphicFrameLocks noChangeAspect="1"/>
          </p:cNvGraphicFramePr>
          <p:nvPr>
            <p:extLst>
              <p:ext uri="{D42A27DB-BD31-4B8C-83A1-F6EECF244321}">
                <p14:modId xmlns:p14="http://schemas.microsoft.com/office/powerpoint/2010/main" val="938700225"/>
              </p:ext>
            </p:extLst>
          </p:nvPr>
        </p:nvGraphicFramePr>
        <p:xfrm>
          <a:off x="3646178" y="1898223"/>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Exch.Document.7">
                  <p:embed/>
                </p:oleObj>
              </mc:Choice>
              <mc:Fallback>
                <p:oleObj name="Acrobat Document" showAsIcon="1" r:id="rId2" imgW="914400" imgH="771480" progId="AcroExch.Document.7">
                  <p:embed/>
                  <p:pic>
                    <p:nvPicPr>
                      <p:cNvPr id="0" name=""/>
                      <p:cNvPicPr/>
                      <p:nvPr/>
                    </p:nvPicPr>
                    <p:blipFill>
                      <a:blip r:embed="rId3"/>
                      <a:stretch>
                        <a:fillRect/>
                      </a:stretch>
                    </p:blipFill>
                    <p:spPr>
                      <a:xfrm>
                        <a:off x="3646178" y="1898223"/>
                        <a:ext cx="914400" cy="771525"/>
                      </a:xfrm>
                      <a:prstGeom prst="rect">
                        <a:avLst/>
                      </a:prstGeom>
                    </p:spPr>
                  </p:pic>
                </p:oleObj>
              </mc:Fallback>
            </mc:AlternateContent>
          </a:graphicData>
        </a:graphic>
      </p:graphicFrame>
      <p:graphicFrame>
        <p:nvGraphicFramePr>
          <p:cNvPr id="6" name="Oggetto 5"/>
          <p:cNvGraphicFramePr>
            <a:graphicFrameLocks noChangeAspect="1"/>
          </p:cNvGraphicFramePr>
          <p:nvPr>
            <p:extLst>
              <p:ext uri="{D42A27DB-BD31-4B8C-83A1-F6EECF244321}">
                <p14:modId xmlns:p14="http://schemas.microsoft.com/office/powerpoint/2010/main" val="856759541"/>
              </p:ext>
            </p:extLst>
          </p:nvPr>
        </p:nvGraphicFramePr>
        <p:xfrm>
          <a:off x="3646178" y="2968510"/>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4" imgW="914400" imgH="771480" progId="AcroExch.Document.7">
                  <p:embed/>
                </p:oleObj>
              </mc:Choice>
              <mc:Fallback>
                <p:oleObj name="Acrobat Document" showAsIcon="1" r:id="rId4" imgW="914400" imgH="771480" progId="AcroExch.Document.7">
                  <p:embed/>
                  <p:pic>
                    <p:nvPicPr>
                      <p:cNvPr id="0" name=""/>
                      <p:cNvPicPr/>
                      <p:nvPr/>
                    </p:nvPicPr>
                    <p:blipFill>
                      <a:blip r:embed="rId5"/>
                      <a:stretch>
                        <a:fillRect/>
                      </a:stretch>
                    </p:blipFill>
                    <p:spPr>
                      <a:xfrm>
                        <a:off x="3646178" y="2968510"/>
                        <a:ext cx="914400" cy="771525"/>
                      </a:xfrm>
                      <a:prstGeom prst="rect">
                        <a:avLst/>
                      </a:prstGeom>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3631306995"/>
              </p:ext>
            </p:extLst>
          </p:nvPr>
        </p:nvGraphicFramePr>
        <p:xfrm>
          <a:off x="3646178" y="4175975"/>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6" imgW="914400" imgH="771480" progId="AcroExch.Document.7">
                  <p:embed/>
                </p:oleObj>
              </mc:Choice>
              <mc:Fallback>
                <p:oleObj name="Acrobat Document" showAsIcon="1" r:id="rId6" imgW="914400" imgH="771480" progId="AcroExch.Document.7">
                  <p:embed/>
                  <p:pic>
                    <p:nvPicPr>
                      <p:cNvPr id="0" name=""/>
                      <p:cNvPicPr/>
                      <p:nvPr/>
                    </p:nvPicPr>
                    <p:blipFill>
                      <a:blip r:embed="rId7"/>
                      <a:stretch>
                        <a:fillRect/>
                      </a:stretch>
                    </p:blipFill>
                    <p:spPr>
                      <a:xfrm>
                        <a:off x="3646178" y="4175975"/>
                        <a:ext cx="914400" cy="771525"/>
                      </a:xfrm>
                      <a:prstGeom prst="rect">
                        <a:avLst/>
                      </a:prstGeom>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3317325622"/>
              </p:ext>
            </p:extLst>
          </p:nvPr>
        </p:nvGraphicFramePr>
        <p:xfrm>
          <a:off x="3646178" y="5246262"/>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8" imgW="914400" imgH="771480" progId="AcroExch.Document.7">
                  <p:embed/>
                </p:oleObj>
              </mc:Choice>
              <mc:Fallback>
                <p:oleObj name="Acrobat Document" showAsIcon="1" r:id="rId8" imgW="914400" imgH="771480" progId="AcroExch.Document.7">
                  <p:embed/>
                  <p:pic>
                    <p:nvPicPr>
                      <p:cNvPr id="0" name=""/>
                      <p:cNvPicPr/>
                      <p:nvPr/>
                    </p:nvPicPr>
                    <p:blipFill>
                      <a:blip r:embed="rId9"/>
                      <a:stretch>
                        <a:fillRect/>
                      </a:stretch>
                    </p:blipFill>
                    <p:spPr>
                      <a:xfrm>
                        <a:off x="3646178" y="5246262"/>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9126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TYLE" val="AcnUnitofMeasure"/>
  <p:tag name="DATE" val="26/02/2009 11.19.35"/>
</p:tagLst>
</file>

<file path=ppt/tags/tag2.xml><?xml version="1.0" encoding="utf-8"?>
<p:tagLst xmlns:a="http://schemas.openxmlformats.org/drawingml/2006/main" xmlns:r="http://schemas.openxmlformats.org/officeDocument/2006/relationships" xmlns:p="http://schemas.openxmlformats.org/presentationml/2006/main">
  <p:tag name="STYLE" val="AcnSubjectTitle"/>
  <p:tag name="DATE" val="26/02/2009 11.19.35"/>
</p:tagLst>
</file>

<file path=ppt/theme/theme1.xml><?xml version="1.0" encoding="utf-8"?>
<a:theme xmlns:a="http://schemas.openxmlformats.org/drawingml/2006/main" name="POSTE">
  <a:themeElements>
    <a:clrScheme name="Personalizzato 24">
      <a:dk1>
        <a:srgbClr val="706F6F"/>
      </a:dk1>
      <a:lt1>
        <a:sysClr val="window" lastClr="FFFFFF"/>
      </a:lt1>
      <a:dk2>
        <a:srgbClr val="0047BB"/>
      </a:dk2>
      <a:lt2>
        <a:srgbClr val="E7E6E6"/>
      </a:lt2>
      <a:accent1>
        <a:srgbClr val="C0C0C0"/>
      </a:accent1>
      <a:accent2>
        <a:srgbClr val="706F6F"/>
      </a:accent2>
      <a:accent3>
        <a:srgbClr val="EEDC00"/>
      </a:accent3>
      <a:accent4>
        <a:srgbClr val="706F6F"/>
      </a:accent4>
      <a:accent5>
        <a:srgbClr val="969696"/>
      </a:accent5>
      <a:accent6>
        <a:srgbClr val="C0C0C0"/>
      </a:accent6>
      <a:hlink>
        <a:srgbClr val="0047BB"/>
      </a:hlink>
      <a:folHlink>
        <a:srgbClr val="002060"/>
      </a:folHlink>
    </a:clrScheme>
    <a:fontScheme name="Pos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STE" id="{67B4EC37-2A7B-4459-9FF9-B231EAEB148F}" vid="{EF608962-6354-4A2F-9D9E-BA0DC19CACB4}"/>
    </a:ext>
  </a:extLst>
</a:theme>
</file>

<file path=ppt/theme/theme2.xml><?xml version="1.0" encoding="utf-8"?>
<a:theme xmlns:a="http://schemas.openxmlformats.org/drawingml/2006/main" name="Layout 1">
  <a:themeElements>
    <a:clrScheme name="layout CI 5">
      <a:dk1>
        <a:srgbClr val="000000"/>
      </a:dk1>
      <a:lt1>
        <a:srgbClr val="FFFFFF"/>
      </a:lt1>
      <a:dk2>
        <a:srgbClr val="4D4D4D"/>
      </a:dk2>
      <a:lt2>
        <a:srgbClr val="B2B2B2"/>
      </a:lt2>
      <a:accent1>
        <a:srgbClr val="FF3300"/>
      </a:accent1>
      <a:accent2>
        <a:srgbClr val="777777"/>
      </a:accent2>
      <a:accent3>
        <a:srgbClr val="FFFFFF"/>
      </a:accent3>
      <a:accent4>
        <a:srgbClr val="000000"/>
      </a:accent4>
      <a:accent5>
        <a:srgbClr val="FFADAA"/>
      </a:accent5>
      <a:accent6>
        <a:srgbClr val="6B6B6B"/>
      </a:accent6>
      <a:hlink>
        <a:srgbClr val="1C3CA6"/>
      </a:hlink>
      <a:folHlink>
        <a:srgbClr val="1C3CA6"/>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rgbClr val="646464"/>
            </a:solidFill>
            <a:effectLst/>
            <a:latin typeface="Arial"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rgbClr val="646464"/>
            </a:solidFill>
            <a:effectLst/>
            <a:latin typeface="Arial" charset="0"/>
          </a:defRPr>
        </a:defPPr>
      </a:lstStyle>
    </a:lnDef>
  </a:objectDefaults>
  <a:extraClrSchemeLst>
    <a:extraClrScheme>
      <a:clrScheme name="layout CI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layout CI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layout CI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yout CI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
      <a:clrScheme name="layout CI 5">
        <a:dk1>
          <a:srgbClr val="000000"/>
        </a:dk1>
        <a:lt1>
          <a:srgbClr val="FFFFFF"/>
        </a:lt1>
        <a:dk2>
          <a:srgbClr val="4D4D4D"/>
        </a:dk2>
        <a:lt2>
          <a:srgbClr val="B2B2B2"/>
        </a:lt2>
        <a:accent1>
          <a:srgbClr val="FF3300"/>
        </a:accent1>
        <a:accent2>
          <a:srgbClr val="777777"/>
        </a:accent2>
        <a:accent3>
          <a:srgbClr val="FFFFFF"/>
        </a:accent3>
        <a:accent4>
          <a:srgbClr val="000000"/>
        </a:accent4>
        <a:accent5>
          <a:srgbClr val="FFADAA"/>
        </a:accent5>
        <a:accent6>
          <a:srgbClr val="6B6B6B"/>
        </a:accent6>
        <a:hlink>
          <a:srgbClr val="1C3CA6"/>
        </a:hlink>
        <a:folHlink>
          <a:srgbClr val="1C3CA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POSTE</Template>
  <TotalTime>0</TotalTime>
  <Words>490</Words>
  <Application>Microsoft Office PowerPoint</Application>
  <PresentationFormat>Presentazione su schermo (4:3)</PresentationFormat>
  <Paragraphs>65</Paragraphs>
  <Slides>8</Slides>
  <Notes>0</Notes>
  <HiddenSlides>0</HiddenSlides>
  <MMClips>0</MMClips>
  <ScaleCrop>false</ScaleCrop>
  <HeadingPairs>
    <vt:vector size="8" baseType="variant">
      <vt:variant>
        <vt:lpstr>Caratteri utilizzati</vt:lpstr>
      </vt:variant>
      <vt:variant>
        <vt:i4>6</vt:i4>
      </vt:variant>
      <vt:variant>
        <vt:lpstr>Tema</vt:lpstr>
      </vt:variant>
      <vt:variant>
        <vt:i4>2</vt:i4>
      </vt:variant>
      <vt:variant>
        <vt:lpstr>Server OLE incorporati</vt:lpstr>
      </vt:variant>
      <vt:variant>
        <vt:i4>3</vt:i4>
      </vt:variant>
      <vt:variant>
        <vt:lpstr>Titoli diapositive</vt:lpstr>
      </vt:variant>
      <vt:variant>
        <vt:i4>8</vt:i4>
      </vt:variant>
    </vt:vector>
  </HeadingPairs>
  <TitlesOfParts>
    <vt:vector size="19" baseType="lpstr">
      <vt:lpstr>Arial</vt:lpstr>
      <vt:lpstr>Arial Narrow</vt:lpstr>
      <vt:lpstr>Calibri</vt:lpstr>
      <vt:lpstr>Courier New</vt:lpstr>
      <vt:lpstr>Times New Roman</vt:lpstr>
      <vt:lpstr>Wingdings</vt:lpstr>
      <vt:lpstr>POSTE</vt:lpstr>
      <vt:lpstr>Layout 1</vt:lpstr>
      <vt:lpstr>Foglio di lavoro</vt:lpstr>
      <vt:lpstr>Documento</vt:lpstr>
      <vt:lpstr>Acrobat Document</vt:lpstr>
      <vt:lpstr>CONVENZIONE INTERCENTER PER SERVIZIO DI NOTIFICA TRAMITE POSTA</vt:lpstr>
      <vt:lpstr>PREMESSA</vt:lpstr>
      <vt:lpstr>PROCESSO PRE - ADESIONE</vt:lpstr>
      <vt:lpstr>PROCESSO PRE - ADESIONE</vt:lpstr>
      <vt:lpstr>PROCESSO POST - ADESIONE</vt:lpstr>
      <vt:lpstr>Servizio da flusso</vt:lpstr>
      <vt:lpstr>Servizio da autoprodotto</vt:lpstr>
      <vt:lpstr>ALLEGati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Layout Poste</dc:title>
  <dc:creator>MRG</dc:creator>
  <cp:lastModifiedBy>Cani Elisabetta</cp:lastModifiedBy>
  <cp:revision>1514</cp:revision>
  <cp:lastPrinted>2018-03-07T14:46:16Z</cp:lastPrinted>
  <dcterms:created xsi:type="dcterms:W3CDTF">2016-06-13T14:22:27Z</dcterms:created>
  <dcterms:modified xsi:type="dcterms:W3CDTF">2020-12-28T17:18:02Z</dcterms:modified>
</cp:coreProperties>
</file>